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339" r:id="rId3"/>
    <p:sldId id="377" r:id="rId4"/>
    <p:sldId id="340" r:id="rId5"/>
    <p:sldId id="378" r:id="rId6"/>
  </p:sldIdLst>
  <p:sldSz cx="9144000" cy="5143500" type="screen16x9"/>
  <p:notesSz cx="6858000" cy="9144000"/>
  <p:embeddedFontLst>
    <p:embeddedFont>
      <p:font typeface="Oswald" panose="00000500000000000000" pitchFamily="2" charset="0"/>
      <p:regular r:id="rId8"/>
      <p:bold r:id="rId9"/>
    </p:embeddedFont>
    <p:embeddedFont>
      <p:font typeface="Source Sans Pro" panose="020B050303040302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1A1956-3D7E-41C0-9DF7-105A978C6925}">
  <a:tblStyle styleId="{891A1956-3D7E-41C0-9DF7-105A978C69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82E05BE-877C-40BA-BEE6-E4ECDAF45F9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875171-3360-45FF-92CC-31FB56A8ECF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975DC91-56C5-42EF-BB2A-1B6DA4E70BB5}">
      <dgm:prSet phldrT="[Text]"/>
      <dgm:spPr/>
      <dgm:t>
        <a:bodyPr/>
        <a:lstStyle/>
        <a:p>
          <a:r>
            <a:rPr lang="es-MX" dirty="0"/>
            <a:t>Regulaciones cuantitativas </a:t>
          </a:r>
          <a:endParaRPr lang="en-GB" dirty="0"/>
        </a:p>
      </dgm:t>
    </dgm:pt>
    <dgm:pt modelId="{31985622-5C9E-421D-B7B2-F038B289698B}" type="parTrans" cxnId="{624D1C05-6D5C-4ECF-84F7-7F689D901AEB}">
      <dgm:prSet/>
      <dgm:spPr/>
      <dgm:t>
        <a:bodyPr/>
        <a:lstStyle/>
        <a:p>
          <a:endParaRPr lang="en-GB"/>
        </a:p>
      </dgm:t>
    </dgm:pt>
    <dgm:pt modelId="{44FF774D-66DD-4237-AA9E-12A0D0FC465A}" type="sibTrans" cxnId="{624D1C05-6D5C-4ECF-84F7-7F689D901AEB}">
      <dgm:prSet/>
      <dgm:spPr/>
      <dgm:t>
        <a:bodyPr/>
        <a:lstStyle/>
        <a:p>
          <a:endParaRPr lang="en-GB"/>
        </a:p>
      </dgm:t>
    </dgm:pt>
    <dgm:pt modelId="{3AB01D9C-E98E-44C5-BEAA-300180EB4AEF}">
      <dgm:prSet phldrT="[Text]"/>
      <dgm:spPr/>
      <dgm:t>
        <a:bodyPr/>
        <a:lstStyle/>
        <a:p>
          <a:r>
            <a:rPr lang="es-MX" dirty="0"/>
            <a:t>Permisos de importación o exportación </a:t>
          </a:r>
          <a:endParaRPr lang="en-GB" dirty="0"/>
        </a:p>
      </dgm:t>
    </dgm:pt>
    <dgm:pt modelId="{B68896BC-6ED3-4473-8798-55C6D2FB2444}" type="parTrans" cxnId="{B0F4A2DE-09F5-4DCB-9F61-14DCA35C1499}">
      <dgm:prSet/>
      <dgm:spPr/>
      <dgm:t>
        <a:bodyPr/>
        <a:lstStyle/>
        <a:p>
          <a:endParaRPr lang="en-GB"/>
        </a:p>
      </dgm:t>
    </dgm:pt>
    <dgm:pt modelId="{EE17A315-9D9D-4E44-BC2A-30DC7845CEC5}" type="sibTrans" cxnId="{B0F4A2DE-09F5-4DCB-9F61-14DCA35C1499}">
      <dgm:prSet/>
      <dgm:spPr/>
      <dgm:t>
        <a:bodyPr/>
        <a:lstStyle/>
        <a:p>
          <a:endParaRPr lang="en-GB"/>
        </a:p>
      </dgm:t>
    </dgm:pt>
    <dgm:pt modelId="{F3149198-C6C5-4B2F-8AF6-4DEB5206F5A7}">
      <dgm:prSet phldrT="[Text]"/>
      <dgm:spPr/>
      <dgm:t>
        <a:bodyPr/>
        <a:lstStyle/>
        <a:p>
          <a:r>
            <a:rPr lang="es-MX" dirty="0"/>
            <a:t>Regulaciones cualitativas</a:t>
          </a:r>
          <a:endParaRPr lang="en-GB" dirty="0"/>
        </a:p>
      </dgm:t>
    </dgm:pt>
    <dgm:pt modelId="{85FDDC14-14FB-47A5-903F-8ABB03571419}" type="parTrans" cxnId="{E932E252-53F2-4135-A314-F95B633D1E12}">
      <dgm:prSet/>
      <dgm:spPr/>
      <dgm:t>
        <a:bodyPr/>
        <a:lstStyle/>
        <a:p>
          <a:endParaRPr lang="en-GB"/>
        </a:p>
      </dgm:t>
    </dgm:pt>
    <dgm:pt modelId="{C1F1C53B-BA9B-41AC-9EAD-7E8652223353}" type="sibTrans" cxnId="{E932E252-53F2-4135-A314-F95B633D1E12}">
      <dgm:prSet/>
      <dgm:spPr/>
      <dgm:t>
        <a:bodyPr/>
        <a:lstStyle/>
        <a:p>
          <a:endParaRPr lang="en-GB"/>
        </a:p>
      </dgm:t>
    </dgm:pt>
    <dgm:pt modelId="{AEC9D803-4F72-4D56-A578-E954B2164384}">
      <dgm:prSet phldrT="[Text]"/>
      <dgm:spPr/>
      <dgm:t>
        <a:bodyPr/>
        <a:lstStyle/>
        <a:p>
          <a:r>
            <a:rPr lang="es-MX" dirty="0"/>
            <a:t>Regulaciones sanitarias</a:t>
          </a:r>
          <a:endParaRPr lang="en-GB" dirty="0"/>
        </a:p>
      </dgm:t>
    </dgm:pt>
    <dgm:pt modelId="{C309C2B5-ABD3-4B73-999E-4D25460CAC83}" type="parTrans" cxnId="{CE661DB1-9129-48A2-B811-543676FB5525}">
      <dgm:prSet/>
      <dgm:spPr/>
      <dgm:t>
        <a:bodyPr/>
        <a:lstStyle/>
        <a:p>
          <a:endParaRPr lang="en-GB"/>
        </a:p>
      </dgm:t>
    </dgm:pt>
    <dgm:pt modelId="{64DE753C-649A-4934-9EFD-62BB6F0D186F}" type="sibTrans" cxnId="{CE661DB1-9129-48A2-B811-543676FB5525}">
      <dgm:prSet/>
      <dgm:spPr/>
      <dgm:t>
        <a:bodyPr/>
        <a:lstStyle/>
        <a:p>
          <a:endParaRPr lang="en-GB"/>
        </a:p>
      </dgm:t>
    </dgm:pt>
    <dgm:pt modelId="{7A14D84B-7C64-4321-8E1B-2B49207922AA}">
      <dgm:prSet phldrT="[Text]"/>
      <dgm:spPr/>
      <dgm:t>
        <a:bodyPr/>
        <a:lstStyle/>
        <a:p>
          <a:r>
            <a:rPr lang="es-MX" dirty="0"/>
            <a:t>Requisitos de empaque </a:t>
          </a:r>
          <a:endParaRPr lang="en-GB" dirty="0"/>
        </a:p>
      </dgm:t>
    </dgm:pt>
    <dgm:pt modelId="{6891C0D6-3271-47E2-A12B-AC4606D7F9C3}" type="parTrans" cxnId="{710E4C73-B981-4C5B-86BB-FD50CE35AEE7}">
      <dgm:prSet/>
      <dgm:spPr/>
      <dgm:t>
        <a:bodyPr/>
        <a:lstStyle/>
        <a:p>
          <a:endParaRPr lang="en-GB"/>
        </a:p>
      </dgm:t>
    </dgm:pt>
    <dgm:pt modelId="{B28E677D-0F22-4BFE-9C55-0FCD64C5577C}" type="sibTrans" cxnId="{710E4C73-B981-4C5B-86BB-FD50CE35AEE7}">
      <dgm:prSet/>
      <dgm:spPr/>
      <dgm:t>
        <a:bodyPr/>
        <a:lstStyle/>
        <a:p>
          <a:endParaRPr lang="en-GB"/>
        </a:p>
      </dgm:t>
    </dgm:pt>
    <dgm:pt modelId="{CFB451F3-37F3-4155-8D52-FC7FDC4FE7BD}">
      <dgm:prSet phldrT="[Text]"/>
      <dgm:spPr/>
      <dgm:t>
        <a:bodyPr/>
        <a:lstStyle/>
        <a:p>
          <a:r>
            <a:rPr lang="es-MX" dirty="0"/>
            <a:t>Precios oficiales </a:t>
          </a:r>
          <a:endParaRPr lang="en-GB" dirty="0"/>
        </a:p>
      </dgm:t>
    </dgm:pt>
    <dgm:pt modelId="{E6E3E2CF-FE83-4A5E-A66F-824255FED8D0}" type="parTrans" cxnId="{05D92493-3CAE-451D-80CB-21606E87BC3E}">
      <dgm:prSet/>
      <dgm:spPr/>
      <dgm:t>
        <a:bodyPr/>
        <a:lstStyle/>
        <a:p>
          <a:endParaRPr lang="en-GB"/>
        </a:p>
      </dgm:t>
    </dgm:pt>
    <dgm:pt modelId="{490456EA-D806-4A5B-BA34-D53B2053C0CC}" type="sibTrans" cxnId="{05D92493-3CAE-451D-80CB-21606E87BC3E}">
      <dgm:prSet/>
      <dgm:spPr/>
      <dgm:t>
        <a:bodyPr/>
        <a:lstStyle/>
        <a:p>
          <a:endParaRPr lang="en-GB"/>
        </a:p>
      </dgm:t>
    </dgm:pt>
    <dgm:pt modelId="{6D857C30-2BDE-4214-82E5-F62105DB6009}">
      <dgm:prSet phldrT="[Text]"/>
      <dgm:spPr/>
      <dgm:t>
        <a:bodyPr/>
        <a:lstStyle/>
        <a:p>
          <a:r>
            <a:rPr lang="es-MX" dirty="0"/>
            <a:t>Medidas contra prácticas desleales:</a:t>
          </a:r>
          <a:r>
            <a:rPr lang="es-MX" i="1" dirty="0"/>
            <a:t> dumping </a:t>
          </a:r>
          <a:r>
            <a:rPr lang="es-MX" dirty="0"/>
            <a:t>y subvenciones</a:t>
          </a:r>
          <a:endParaRPr lang="en-GB" dirty="0"/>
        </a:p>
      </dgm:t>
    </dgm:pt>
    <dgm:pt modelId="{24FBDB6E-C9D3-48FD-8476-AD3257CAAA6F}" type="parTrans" cxnId="{A0361A89-07B7-4ECB-8AA3-A6B0AB4A73E9}">
      <dgm:prSet/>
      <dgm:spPr/>
      <dgm:t>
        <a:bodyPr/>
        <a:lstStyle/>
        <a:p>
          <a:endParaRPr lang="en-GB"/>
        </a:p>
      </dgm:t>
    </dgm:pt>
    <dgm:pt modelId="{72DD7588-51AC-4184-9809-C3E1608387DF}" type="sibTrans" cxnId="{A0361A89-07B7-4ECB-8AA3-A6B0AB4A73E9}">
      <dgm:prSet/>
      <dgm:spPr/>
      <dgm:t>
        <a:bodyPr/>
        <a:lstStyle/>
        <a:p>
          <a:endParaRPr lang="en-GB"/>
        </a:p>
      </dgm:t>
    </dgm:pt>
    <dgm:pt modelId="{396A4DA5-1364-4C65-A451-8D363BA7B604}">
      <dgm:prSet phldrT="[Text]"/>
      <dgm:spPr/>
      <dgm:t>
        <a:bodyPr/>
        <a:lstStyle/>
        <a:p>
          <a:r>
            <a:rPr lang="es-MX" dirty="0"/>
            <a:t>Regulaciones </a:t>
          </a:r>
          <a:r>
            <a:rPr lang="es-MX" dirty="0" err="1"/>
            <a:t>fito</a:t>
          </a:r>
          <a:r>
            <a:rPr lang="es-MX" dirty="0"/>
            <a:t>-sanitarias</a:t>
          </a:r>
          <a:endParaRPr lang="en-GB" dirty="0"/>
        </a:p>
      </dgm:t>
    </dgm:pt>
    <dgm:pt modelId="{8FADF975-6A55-46B3-B5FD-C32ABF172858}" type="parTrans" cxnId="{AB9DDAB3-64B6-426E-8696-263C016DDDD7}">
      <dgm:prSet/>
      <dgm:spPr/>
      <dgm:t>
        <a:bodyPr/>
        <a:lstStyle/>
        <a:p>
          <a:endParaRPr lang="en-GB"/>
        </a:p>
      </dgm:t>
    </dgm:pt>
    <dgm:pt modelId="{358D0090-1ADA-4AFE-88EB-5A6C2AC3C3D9}" type="sibTrans" cxnId="{AB9DDAB3-64B6-426E-8696-263C016DDDD7}">
      <dgm:prSet/>
      <dgm:spPr/>
      <dgm:t>
        <a:bodyPr/>
        <a:lstStyle/>
        <a:p>
          <a:endParaRPr lang="en-GB"/>
        </a:p>
      </dgm:t>
    </dgm:pt>
    <dgm:pt modelId="{3DC471DF-67E5-4698-884A-1414FF22FFB8}">
      <dgm:prSet phldrT="[Text]"/>
      <dgm:spPr/>
      <dgm:t>
        <a:bodyPr/>
        <a:lstStyle/>
        <a:p>
          <a:r>
            <a:rPr lang="es-MX" dirty="0"/>
            <a:t>Requisitos de etiquetado</a:t>
          </a:r>
          <a:endParaRPr lang="en-GB" dirty="0"/>
        </a:p>
      </dgm:t>
    </dgm:pt>
    <dgm:pt modelId="{FEE39FC3-698E-4C92-8922-4B037064707B}" type="parTrans" cxnId="{01594442-1C24-4F30-A4E2-DDC149376B50}">
      <dgm:prSet/>
      <dgm:spPr/>
      <dgm:t>
        <a:bodyPr/>
        <a:lstStyle/>
        <a:p>
          <a:endParaRPr lang="en-GB"/>
        </a:p>
      </dgm:t>
    </dgm:pt>
    <dgm:pt modelId="{FD4FC81D-BCB2-4FB5-94BA-3780CDC1361E}" type="sibTrans" cxnId="{01594442-1C24-4F30-A4E2-DDC149376B50}">
      <dgm:prSet/>
      <dgm:spPr/>
      <dgm:t>
        <a:bodyPr/>
        <a:lstStyle/>
        <a:p>
          <a:endParaRPr lang="en-GB"/>
        </a:p>
      </dgm:t>
    </dgm:pt>
    <dgm:pt modelId="{686FAC52-0E2F-491F-B708-117E5C475A01}">
      <dgm:prSet phldrT="[Text]"/>
      <dgm:spPr/>
      <dgm:t>
        <a:bodyPr/>
        <a:lstStyle/>
        <a:p>
          <a:r>
            <a:rPr lang="es-MX" dirty="0"/>
            <a:t>Regulaciones de toxicidad</a:t>
          </a:r>
          <a:endParaRPr lang="en-GB" dirty="0"/>
        </a:p>
      </dgm:t>
    </dgm:pt>
    <dgm:pt modelId="{4B49CF69-5834-490A-90E9-CA3F9D8A7B0C}" type="parTrans" cxnId="{93034EA5-8BCA-4D53-9348-CE12D6C32581}">
      <dgm:prSet/>
      <dgm:spPr/>
      <dgm:t>
        <a:bodyPr/>
        <a:lstStyle/>
        <a:p>
          <a:endParaRPr lang="en-GB"/>
        </a:p>
      </dgm:t>
    </dgm:pt>
    <dgm:pt modelId="{764BF4DF-8497-4E13-B283-F043C949E25B}" type="sibTrans" cxnId="{93034EA5-8BCA-4D53-9348-CE12D6C32581}">
      <dgm:prSet/>
      <dgm:spPr/>
      <dgm:t>
        <a:bodyPr/>
        <a:lstStyle/>
        <a:p>
          <a:endParaRPr lang="en-GB"/>
        </a:p>
      </dgm:t>
    </dgm:pt>
    <dgm:pt modelId="{218D7587-77A3-4635-9895-698729775D39}">
      <dgm:prSet phldrT="[Text]"/>
      <dgm:spPr/>
      <dgm:t>
        <a:bodyPr/>
        <a:lstStyle/>
        <a:p>
          <a:r>
            <a:rPr lang="es-MX" dirty="0"/>
            <a:t>Normas de calidad </a:t>
          </a:r>
          <a:endParaRPr lang="en-GB" dirty="0"/>
        </a:p>
      </dgm:t>
    </dgm:pt>
    <dgm:pt modelId="{573B5614-5ECD-4900-A6CF-AF46744F7281}" type="parTrans" cxnId="{7CA4308F-D986-4B30-A58E-03A244F5D81C}">
      <dgm:prSet/>
      <dgm:spPr/>
      <dgm:t>
        <a:bodyPr/>
        <a:lstStyle/>
        <a:p>
          <a:endParaRPr lang="en-GB"/>
        </a:p>
      </dgm:t>
    </dgm:pt>
    <dgm:pt modelId="{D0E7746B-CCDD-49D9-98A4-AD2C0E9F2D70}" type="sibTrans" cxnId="{7CA4308F-D986-4B30-A58E-03A244F5D81C}">
      <dgm:prSet/>
      <dgm:spPr/>
      <dgm:t>
        <a:bodyPr/>
        <a:lstStyle/>
        <a:p>
          <a:endParaRPr lang="en-GB"/>
        </a:p>
      </dgm:t>
    </dgm:pt>
    <dgm:pt modelId="{38A602B5-4BD6-4BB5-AA6C-A519222B8776}">
      <dgm:prSet phldrT="[Text]"/>
      <dgm:spPr/>
      <dgm:t>
        <a:bodyPr/>
        <a:lstStyle/>
        <a:p>
          <a:r>
            <a:rPr lang="es-MX" dirty="0"/>
            <a:t>Marca de país de origen </a:t>
          </a:r>
          <a:endParaRPr lang="en-GB" dirty="0"/>
        </a:p>
      </dgm:t>
    </dgm:pt>
    <dgm:pt modelId="{2F8AC046-9FF7-4CBB-8640-98C6F109B037}" type="parTrans" cxnId="{E0896104-D85E-487F-BE8D-3250E4512857}">
      <dgm:prSet/>
      <dgm:spPr/>
      <dgm:t>
        <a:bodyPr/>
        <a:lstStyle/>
        <a:p>
          <a:endParaRPr lang="en-GB"/>
        </a:p>
      </dgm:t>
    </dgm:pt>
    <dgm:pt modelId="{0375AAEE-7C64-479C-8DB9-979FB1973E02}" type="sibTrans" cxnId="{E0896104-D85E-487F-BE8D-3250E4512857}">
      <dgm:prSet/>
      <dgm:spPr/>
      <dgm:t>
        <a:bodyPr/>
        <a:lstStyle/>
        <a:p>
          <a:endParaRPr lang="en-GB"/>
        </a:p>
      </dgm:t>
    </dgm:pt>
    <dgm:pt modelId="{1CBF1A0F-9C72-4FF3-9F96-6EDA5F4F37C0}">
      <dgm:prSet phldrT="[Text]"/>
      <dgm:spPr/>
      <dgm:t>
        <a:bodyPr/>
        <a:lstStyle/>
        <a:p>
          <a:r>
            <a:rPr lang="es-MX" dirty="0"/>
            <a:t>Regulaciones ecológicas</a:t>
          </a:r>
          <a:endParaRPr lang="en-GB" dirty="0"/>
        </a:p>
      </dgm:t>
    </dgm:pt>
    <dgm:pt modelId="{38910731-4997-40E9-BE6B-AF51DD853F9B}" type="parTrans" cxnId="{66002613-9E23-48A7-887C-C9B206F42623}">
      <dgm:prSet/>
      <dgm:spPr/>
      <dgm:t>
        <a:bodyPr/>
        <a:lstStyle/>
        <a:p>
          <a:endParaRPr lang="en-GB"/>
        </a:p>
      </dgm:t>
    </dgm:pt>
    <dgm:pt modelId="{64570AEF-99F6-4B1A-B4C9-2E834EAC9181}" type="sibTrans" cxnId="{66002613-9E23-48A7-887C-C9B206F42623}">
      <dgm:prSet/>
      <dgm:spPr/>
      <dgm:t>
        <a:bodyPr/>
        <a:lstStyle/>
        <a:p>
          <a:endParaRPr lang="en-GB"/>
        </a:p>
      </dgm:t>
    </dgm:pt>
    <dgm:pt modelId="{228B6DBD-CA33-4CE6-8492-FAA749212670}" type="pres">
      <dgm:prSet presAssocID="{0A875171-3360-45FF-92CC-31FB56A8ECFA}" presName="Name0" presStyleCnt="0">
        <dgm:presLayoutVars>
          <dgm:dir/>
          <dgm:animLvl val="lvl"/>
          <dgm:resizeHandles/>
        </dgm:presLayoutVars>
      </dgm:prSet>
      <dgm:spPr/>
    </dgm:pt>
    <dgm:pt modelId="{80C973CE-81AF-497B-A4E8-05687CF5D62F}" type="pres">
      <dgm:prSet presAssocID="{1975DC91-56C5-42EF-BB2A-1B6DA4E70BB5}" presName="linNode" presStyleCnt="0"/>
      <dgm:spPr/>
    </dgm:pt>
    <dgm:pt modelId="{1E3EBE68-C6A5-4568-B1FB-0F4E7E4B62AB}" type="pres">
      <dgm:prSet presAssocID="{1975DC91-56C5-42EF-BB2A-1B6DA4E70BB5}" presName="parentShp" presStyleLbl="node1" presStyleIdx="0" presStyleCnt="2">
        <dgm:presLayoutVars>
          <dgm:bulletEnabled val="1"/>
        </dgm:presLayoutVars>
      </dgm:prSet>
      <dgm:spPr/>
    </dgm:pt>
    <dgm:pt modelId="{F93CBEC4-CC9B-4876-859C-EEC32B90442B}" type="pres">
      <dgm:prSet presAssocID="{1975DC91-56C5-42EF-BB2A-1B6DA4E70BB5}" presName="childShp" presStyleLbl="bgAccFollowNode1" presStyleIdx="0" presStyleCnt="2">
        <dgm:presLayoutVars>
          <dgm:bulletEnabled val="1"/>
        </dgm:presLayoutVars>
      </dgm:prSet>
      <dgm:spPr/>
    </dgm:pt>
    <dgm:pt modelId="{41371710-EEA1-409A-9C1C-0F8C5F33B068}" type="pres">
      <dgm:prSet presAssocID="{44FF774D-66DD-4237-AA9E-12A0D0FC465A}" presName="spacing" presStyleCnt="0"/>
      <dgm:spPr/>
    </dgm:pt>
    <dgm:pt modelId="{631B2B79-BC53-40C4-ADB0-2827722FAECA}" type="pres">
      <dgm:prSet presAssocID="{F3149198-C6C5-4B2F-8AF6-4DEB5206F5A7}" presName="linNode" presStyleCnt="0"/>
      <dgm:spPr/>
    </dgm:pt>
    <dgm:pt modelId="{866075A3-411A-495B-A54E-4F1D54946B5F}" type="pres">
      <dgm:prSet presAssocID="{F3149198-C6C5-4B2F-8AF6-4DEB5206F5A7}" presName="parentShp" presStyleLbl="node1" presStyleIdx="1" presStyleCnt="2">
        <dgm:presLayoutVars>
          <dgm:bulletEnabled val="1"/>
        </dgm:presLayoutVars>
      </dgm:prSet>
      <dgm:spPr/>
    </dgm:pt>
    <dgm:pt modelId="{E1639394-AD34-439D-9E64-6FAA0884C6BF}" type="pres">
      <dgm:prSet presAssocID="{F3149198-C6C5-4B2F-8AF6-4DEB5206F5A7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0896104-D85E-487F-BE8D-3250E4512857}" srcId="{F3149198-C6C5-4B2F-8AF6-4DEB5206F5A7}" destId="{38A602B5-4BD6-4BB5-AA6C-A519222B8776}" srcOrd="6" destOrd="0" parTransId="{2F8AC046-9FF7-4CBB-8640-98C6F109B037}" sibTransId="{0375AAEE-7C64-479C-8DB9-979FB1973E02}"/>
    <dgm:cxn modelId="{624D1C05-6D5C-4ECF-84F7-7F689D901AEB}" srcId="{0A875171-3360-45FF-92CC-31FB56A8ECFA}" destId="{1975DC91-56C5-42EF-BB2A-1B6DA4E70BB5}" srcOrd="0" destOrd="0" parTransId="{31985622-5C9E-421D-B7B2-F038B289698B}" sibTransId="{44FF774D-66DD-4237-AA9E-12A0D0FC465A}"/>
    <dgm:cxn modelId="{66002613-9E23-48A7-887C-C9B206F42623}" srcId="{F3149198-C6C5-4B2F-8AF6-4DEB5206F5A7}" destId="{1CBF1A0F-9C72-4FF3-9F96-6EDA5F4F37C0}" srcOrd="7" destOrd="0" parTransId="{38910731-4997-40E9-BE6B-AF51DD853F9B}" sibTransId="{64570AEF-99F6-4B1A-B4C9-2E834EAC9181}"/>
    <dgm:cxn modelId="{61709F29-0FAC-4478-8EFB-9489A5D04248}" type="presOf" srcId="{6D857C30-2BDE-4214-82E5-F62105DB6009}" destId="{F93CBEC4-CC9B-4876-859C-EEC32B90442B}" srcOrd="0" destOrd="2" presId="urn:microsoft.com/office/officeart/2005/8/layout/vList6"/>
    <dgm:cxn modelId="{114A652E-64FB-4FFD-919C-932E413B3F96}" type="presOf" srcId="{38A602B5-4BD6-4BB5-AA6C-A519222B8776}" destId="{E1639394-AD34-439D-9E64-6FAA0884C6BF}" srcOrd="0" destOrd="6" presId="urn:microsoft.com/office/officeart/2005/8/layout/vList6"/>
    <dgm:cxn modelId="{01594442-1C24-4F30-A4E2-DDC149376B50}" srcId="{F3149198-C6C5-4B2F-8AF6-4DEB5206F5A7}" destId="{3DC471DF-67E5-4698-884A-1414FF22FFB8}" srcOrd="3" destOrd="0" parTransId="{FEE39FC3-698E-4C92-8922-4B037064707B}" sibTransId="{FD4FC81D-BCB2-4FB5-94BA-3780CDC1361E}"/>
    <dgm:cxn modelId="{B8EB8967-51A9-423A-8241-2F398E65906A}" type="presOf" srcId="{CFB451F3-37F3-4155-8D52-FC7FDC4FE7BD}" destId="{F93CBEC4-CC9B-4876-859C-EEC32B90442B}" srcOrd="0" destOrd="1" presId="urn:microsoft.com/office/officeart/2005/8/layout/vList6"/>
    <dgm:cxn modelId="{E932E252-53F2-4135-A314-F95B633D1E12}" srcId="{0A875171-3360-45FF-92CC-31FB56A8ECFA}" destId="{F3149198-C6C5-4B2F-8AF6-4DEB5206F5A7}" srcOrd="1" destOrd="0" parTransId="{85FDDC14-14FB-47A5-903F-8ABB03571419}" sibTransId="{C1F1C53B-BA9B-41AC-9EAD-7E8652223353}"/>
    <dgm:cxn modelId="{710E4C73-B981-4C5B-86BB-FD50CE35AEE7}" srcId="{F3149198-C6C5-4B2F-8AF6-4DEB5206F5A7}" destId="{7A14D84B-7C64-4321-8E1B-2B49207922AA}" srcOrd="2" destOrd="0" parTransId="{6891C0D6-3271-47E2-A12B-AC4606D7F9C3}" sibTransId="{B28E677D-0F22-4BFE-9C55-0FCD64C5577C}"/>
    <dgm:cxn modelId="{8F10DA76-E1E1-47C0-B872-9D8EF99031B9}" type="presOf" srcId="{0A875171-3360-45FF-92CC-31FB56A8ECFA}" destId="{228B6DBD-CA33-4CE6-8492-FAA749212670}" srcOrd="0" destOrd="0" presId="urn:microsoft.com/office/officeart/2005/8/layout/vList6"/>
    <dgm:cxn modelId="{A0361A89-07B7-4ECB-8AA3-A6B0AB4A73E9}" srcId="{1975DC91-56C5-42EF-BB2A-1B6DA4E70BB5}" destId="{6D857C30-2BDE-4214-82E5-F62105DB6009}" srcOrd="2" destOrd="0" parTransId="{24FBDB6E-C9D3-48FD-8476-AD3257CAAA6F}" sibTransId="{72DD7588-51AC-4184-9809-C3E1608387DF}"/>
    <dgm:cxn modelId="{B5C4138C-CC80-4236-B155-48AD2D0864AF}" type="presOf" srcId="{3AB01D9C-E98E-44C5-BEAA-300180EB4AEF}" destId="{F93CBEC4-CC9B-4876-859C-EEC32B90442B}" srcOrd="0" destOrd="0" presId="urn:microsoft.com/office/officeart/2005/8/layout/vList6"/>
    <dgm:cxn modelId="{7CA4308F-D986-4B30-A58E-03A244F5D81C}" srcId="{F3149198-C6C5-4B2F-8AF6-4DEB5206F5A7}" destId="{218D7587-77A3-4635-9895-698729775D39}" srcOrd="5" destOrd="0" parTransId="{573B5614-5ECD-4900-A6CF-AF46744F7281}" sibTransId="{D0E7746B-CCDD-49D9-98A4-AD2C0E9F2D70}"/>
    <dgm:cxn modelId="{05D92493-3CAE-451D-80CB-21606E87BC3E}" srcId="{1975DC91-56C5-42EF-BB2A-1B6DA4E70BB5}" destId="{CFB451F3-37F3-4155-8D52-FC7FDC4FE7BD}" srcOrd="1" destOrd="0" parTransId="{E6E3E2CF-FE83-4A5E-A66F-824255FED8D0}" sibTransId="{490456EA-D806-4A5B-BA34-D53B2053C0CC}"/>
    <dgm:cxn modelId="{47F6E395-621D-4F8D-B55C-B1255CB61700}" type="presOf" srcId="{686FAC52-0E2F-491F-B708-117E5C475A01}" destId="{E1639394-AD34-439D-9E64-6FAA0884C6BF}" srcOrd="0" destOrd="4" presId="urn:microsoft.com/office/officeart/2005/8/layout/vList6"/>
    <dgm:cxn modelId="{C320AB9D-CA65-47C6-A15C-8F0B7058C155}" type="presOf" srcId="{F3149198-C6C5-4B2F-8AF6-4DEB5206F5A7}" destId="{866075A3-411A-495B-A54E-4F1D54946B5F}" srcOrd="0" destOrd="0" presId="urn:microsoft.com/office/officeart/2005/8/layout/vList6"/>
    <dgm:cxn modelId="{93034EA5-8BCA-4D53-9348-CE12D6C32581}" srcId="{F3149198-C6C5-4B2F-8AF6-4DEB5206F5A7}" destId="{686FAC52-0E2F-491F-B708-117E5C475A01}" srcOrd="4" destOrd="0" parTransId="{4B49CF69-5834-490A-90E9-CA3F9D8A7B0C}" sibTransId="{764BF4DF-8497-4E13-B283-F043C949E25B}"/>
    <dgm:cxn modelId="{F95E39AC-DDCF-48B8-843B-179FF325E88A}" type="presOf" srcId="{7A14D84B-7C64-4321-8E1B-2B49207922AA}" destId="{E1639394-AD34-439D-9E64-6FAA0884C6BF}" srcOrd="0" destOrd="2" presId="urn:microsoft.com/office/officeart/2005/8/layout/vList6"/>
    <dgm:cxn modelId="{5DE296AC-6CD7-4546-8AFA-EAFAA4A37226}" type="presOf" srcId="{218D7587-77A3-4635-9895-698729775D39}" destId="{E1639394-AD34-439D-9E64-6FAA0884C6BF}" srcOrd="0" destOrd="5" presId="urn:microsoft.com/office/officeart/2005/8/layout/vList6"/>
    <dgm:cxn modelId="{CE661DB1-9129-48A2-B811-543676FB5525}" srcId="{F3149198-C6C5-4B2F-8AF6-4DEB5206F5A7}" destId="{AEC9D803-4F72-4D56-A578-E954B2164384}" srcOrd="0" destOrd="0" parTransId="{C309C2B5-ABD3-4B73-999E-4D25460CAC83}" sibTransId="{64DE753C-649A-4934-9EFD-62BB6F0D186F}"/>
    <dgm:cxn modelId="{2C2566B2-88E7-467C-9E09-47D46FDE84B0}" type="presOf" srcId="{AEC9D803-4F72-4D56-A578-E954B2164384}" destId="{E1639394-AD34-439D-9E64-6FAA0884C6BF}" srcOrd="0" destOrd="0" presId="urn:microsoft.com/office/officeart/2005/8/layout/vList6"/>
    <dgm:cxn modelId="{AB9DDAB3-64B6-426E-8696-263C016DDDD7}" srcId="{F3149198-C6C5-4B2F-8AF6-4DEB5206F5A7}" destId="{396A4DA5-1364-4C65-A451-8D363BA7B604}" srcOrd="1" destOrd="0" parTransId="{8FADF975-6A55-46B3-B5FD-C32ABF172858}" sibTransId="{358D0090-1ADA-4AFE-88EB-5A6C2AC3C3D9}"/>
    <dgm:cxn modelId="{C66BDDB3-2BD4-4DB8-A7F8-772F2B8B08BD}" type="presOf" srcId="{396A4DA5-1364-4C65-A451-8D363BA7B604}" destId="{E1639394-AD34-439D-9E64-6FAA0884C6BF}" srcOrd="0" destOrd="1" presId="urn:microsoft.com/office/officeart/2005/8/layout/vList6"/>
    <dgm:cxn modelId="{83A98CC9-8F55-4669-B0AA-1DDE99339D63}" type="presOf" srcId="{1CBF1A0F-9C72-4FF3-9F96-6EDA5F4F37C0}" destId="{E1639394-AD34-439D-9E64-6FAA0884C6BF}" srcOrd="0" destOrd="7" presId="urn:microsoft.com/office/officeart/2005/8/layout/vList6"/>
    <dgm:cxn modelId="{1FA2BDCC-A112-46EC-8F82-DFF2EEFBFE1F}" type="presOf" srcId="{3DC471DF-67E5-4698-884A-1414FF22FFB8}" destId="{E1639394-AD34-439D-9E64-6FAA0884C6BF}" srcOrd="0" destOrd="3" presId="urn:microsoft.com/office/officeart/2005/8/layout/vList6"/>
    <dgm:cxn modelId="{B0F4A2DE-09F5-4DCB-9F61-14DCA35C1499}" srcId="{1975DC91-56C5-42EF-BB2A-1B6DA4E70BB5}" destId="{3AB01D9C-E98E-44C5-BEAA-300180EB4AEF}" srcOrd="0" destOrd="0" parTransId="{B68896BC-6ED3-4473-8798-55C6D2FB2444}" sibTransId="{EE17A315-9D9D-4E44-BC2A-30DC7845CEC5}"/>
    <dgm:cxn modelId="{610836F4-0437-4E0A-A84F-0A642BED72FD}" type="presOf" srcId="{1975DC91-56C5-42EF-BB2A-1B6DA4E70BB5}" destId="{1E3EBE68-C6A5-4568-B1FB-0F4E7E4B62AB}" srcOrd="0" destOrd="0" presId="urn:microsoft.com/office/officeart/2005/8/layout/vList6"/>
    <dgm:cxn modelId="{6849D62D-9D1F-4EBC-95AA-4ECB6C519468}" type="presParOf" srcId="{228B6DBD-CA33-4CE6-8492-FAA749212670}" destId="{80C973CE-81AF-497B-A4E8-05687CF5D62F}" srcOrd="0" destOrd="0" presId="urn:microsoft.com/office/officeart/2005/8/layout/vList6"/>
    <dgm:cxn modelId="{DBEA9597-6085-469A-A24A-D3492A007B82}" type="presParOf" srcId="{80C973CE-81AF-497B-A4E8-05687CF5D62F}" destId="{1E3EBE68-C6A5-4568-B1FB-0F4E7E4B62AB}" srcOrd="0" destOrd="0" presId="urn:microsoft.com/office/officeart/2005/8/layout/vList6"/>
    <dgm:cxn modelId="{AD371E25-C0D7-453F-83CA-46ACA3CABF11}" type="presParOf" srcId="{80C973CE-81AF-497B-A4E8-05687CF5D62F}" destId="{F93CBEC4-CC9B-4876-859C-EEC32B90442B}" srcOrd="1" destOrd="0" presId="urn:microsoft.com/office/officeart/2005/8/layout/vList6"/>
    <dgm:cxn modelId="{9DCD450F-38AE-4B17-9C03-B23FA06FBC70}" type="presParOf" srcId="{228B6DBD-CA33-4CE6-8492-FAA749212670}" destId="{41371710-EEA1-409A-9C1C-0F8C5F33B068}" srcOrd="1" destOrd="0" presId="urn:microsoft.com/office/officeart/2005/8/layout/vList6"/>
    <dgm:cxn modelId="{2F9DD022-DD50-40CC-A538-2E3E79D488D3}" type="presParOf" srcId="{228B6DBD-CA33-4CE6-8492-FAA749212670}" destId="{631B2B79-BC53-40C4-ADB0-2827722FAECA}" srcOrd="2" destOrd="0" presId="urn:microsoft.com/office/officeart/2005/8/layout/vList6"/>
    <dgm:cxn modelId="{D2050DFD-C262-4A00-990C-CDABC454650F}" type="presParOf" srcId="{631B2B79-BC53-40C4-ADB0-2827722FAECA}" destId="{866075A3-411A-495B-A54E-4F1D54946B5F}" srcOrd="0" destOrd="0" presId="urn:microsoft.com/office/officeart/2005/8/layout/vList6"/>
    <dgm:cxn modelId="{BBA80A4D-95BC-4762-A13F-830BBF04966C}" type="presParOf" srcId="{631B2B79-BC53-40C4-ADB0-2827722FAECA}" destId="{E1639394-AD34-439D-9E64-6FAA0884C6B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CBEC4-CC9B-4876-859C-EEC32B90442B}">
      <dsp:nvSpPr>
        <dsp:cNvPr id="0" name=""/>
        <dsp:cNvSpPr/>
      </dsp:nvSpPr>
      <dsp:spPr>
        <a:xfrm>
          <a:off x="3359888" y="545"/>
          <a:ext cx="5039832" cy="212592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Permisos de importación o exportación 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Precios oficiales 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Medidas contra prácticas desleales:</a:t>
          </a:r>
          <a:r>
            <a:rPr lang="es-MX" sz="1300" i="1" kern="1200" dirty="0"/>
            <a:t> dumping </a:t>
          </a:r>
          <a:r>
            <a:rPr lang="es-MX" sz="1300" kern="1200" dirty="0"/>
            <a:t>y subvenciones</a:t>
          </a:r>
          <a:endParaRPr lang="en-GB" sz="1300" kern="1200" dirty="0"/>
        </a:p>
      </dsp:txBody>
      <dsp:txXfrm>
        <a:off x="3359888" y="266285"/>
        <a:ext cx="4242611" cy="1594442"/>
      </dsp:txXfrm>
    </dsp:sp>
    <dsp:sp modelId="{1E3EBE68-C6A5-4568-B1FB-0F4E7E4B62AB}">
      <dsp:nvSpPr>
        <dsp:cNvPr id="0" name=""/>
        <dsp:cNvSpPr/>
      </dsp:nvSpPr>
      <dsp:spPr>
        <a:xfrm>
          <a:off x="0" y="545"/>
          <a:ext cx="3359888" cy="21259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500" kern="1200" dirty="0"/>
            <a:t>Regulaciones cuantitativas </a:t>
          </a:r>
          <a:endParaRPr lang="en-GB" sz="3500" kern="1200" dirty="0"/>
        </a:p>
      </dsp:txBody>
      <dsp:txXfrm>
        <a:off x="103779" y="104324"/>
        <a:ext cx="3152330" cy="1918364"/>
      </dsp:txXfrm>
    </dsp:sp>
    <dsp:sp modelId="{E1639394-AD34-439D-9E64-6FAA0884C6BF}">
      <dsp:nvSpPr>
        <dsp:cNvPr id="0" name=""/>
        <dsp:cNvSpPr/>
      </dsp:nvSpPr>
      <dsp:spPr>
        <a:xfrm>
          <a:off x="3359888" y="2339059"/>
          <a:ext cx="5039832" cy="212592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Regulaciones sanitarias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Regulaciones </a:t>
          </a:r>
          <a:r>
            <a:rPr lang="es-MX" sz="1300" kern="1200" dirty="0" err="1"/>
            <a:t>fito</a:t>
          </a:r>
          <a:r>
            <a:rPr lang="es-MX" sz="1300" kern="1200" dirty="0"/>
            <a:t>-sanitarias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Requisitos de empaque 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Requisitos de etiquetado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Regulaciones de toxicidad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Normas de calidad 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Marca de país de origen 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300" kern="1200" dirty="0"/>
            <a:t>Regulaciones ecológicas</a:t>
          </a:r>
          <a:endParaRPr lang="en-GB" sz="1300" kern="1200" dirty="0"/>
        </a:p>
      </dsp:txBody>
      <dsp:txXfrm>
        <a:off x="3359888" y="2604799"/>
        <a:ext cx="4242611" cy="1594442"/>
      </dsp:txXfrm>
    </dsp:sp>
    <dsp:sp modelId="{866075A3-411A-495B-A54E-4F1D54946B5F}">
      <dsp:nvSpPr>
        <dsp:cNvPr id="0" name=""/>
        <dsp:cNvSpPr/>
      </dsp:nvSpPr>
      <dsp:spPr>
        <a:xfrm>
          <a:off x="0" y="2339059"/>
          <a:ext cx="3359888" cy="21259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500" kern="1200" dirty="0"/>
            <a:t>Regulaciones cualitativas</a:t>
          </a:r>
          <a:endParaRPr lang="en-GB" sz="3500" kern="1200" dirty="0"/>
        </a:p>
      </dsp:txBody>
      <dsp:txXfrm>
        <a:off x="103779" y="2442838"/>
        <a:ext cx="3152330" cy="1918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62" name="Google Shape;162;p5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63" name="Google Shape;163;p5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67" name="Google Shape;167;p5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8" name="Google Shape;168;p5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9" name="Google Shape;169;p5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70" name="Google Shape;170;p5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171" name="Google Shape;171;p5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5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5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5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5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5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2" name="Google Shape;202;p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◉"/>
              <a:defRPr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◉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2964933" y="2842430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Economía Internacional</a:t>
            </a:r>
            <a:endParaRPr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854017D-3B9B-4411-ADE6-C621F2693025}"/>
              </a:ext>
            </a:extLst>
          </p:cNvPr>
          <p:cNvSpPr txBox="1"/>
          <p:nvPr/>
        </p:nvSpPr>
        <p:spPr>
          <a:xfrm>
            <a:off x="5614166" y="4221126"/>
            <a:ext cx="2961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dirty="0"/>
              <a:t>PhD Cristina Isabel Ibarra Armenta</a:t>
            </a:r>
          </a:p>
          <a:p>
            <a:pPr algn="r"/>
            <a:r>
              <a:rPr lang="es-MX" dirty="0"/>
              <a:t>cibarra@uas.edu.mx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09A625-3F72-CCCE-F5FB-12875EC86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2E54C02-51D0-A046-E1A5-3D22855C0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¿Qué es un arancel?</a:t>
            </a:r>
          </a:p>
          <a:p>
            <a:r>
              <a:rPr lang="es-MX" dirty="0"/>
              <a:t>¿Qué diferencia hay entre un arancel específico y uno ad </a:t>
            </a:r>
            <a:r>
              <a:rPr lang="es-MX" dirty="0" err="1"/>
              <a:t>valorem</a:t>
            </a:r>
            <a:r>
              <a:rPr lang="es-MX" dirty="0"/>
              <a:t>?</a:t>
            </a:r>
          </a:p>
          <a:p>
            <a:r>
              <a:rPr lang="es-MX" dirty="0"/>
              <a:t>Mencione al menos dos barreras al comercio no arancelarias, cualitativas y dos cuantitativas.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5CA1151-8A23-C5BD-E666-61832C26C79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036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A4250-7145-393A-5D1C-CCAE13039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Barreras no arancelarias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2AE00-688E-38A3-9019-E77D2E3948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635FD-8BA6-78EC-08D3-1A222DC8CEB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D9CB761-138C-F44C-386D-983B1EA44B2E}"/>
              </a:ext>
            </a:extLst>
          </p:cNvPr>
          <p:cNvGraphicFramePr/>
          <p:nvPr/>
        </p:nvGraphicFramePr>
        <p:xfrm>
          <a:off x="329609" y="138223"/>
          <a:ext cx="8399721" cy="4465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1134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2ACD9-3DDD-51D1-B6BD-C8AF2B13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D211CC-275A-9E72-1281-C031E3AB50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Grafique y explique la diferencia entre la aplicación de un arancel y una cuota. </a:t>
            </a:r>
          </a:p>
          <a:p>
            <a:r>
              <a:rPr lang="es-MX" dirty="0"/>
              <a:t>Grafique y explique la diferencia entre un subsidio a la producción y subsidios a la exportación. </a:t>
            </a:r>
          </a:p>
          <a:p>
            <a:r>
              <a:rPr lang="es-MX" dirty="0"/>
              <a:t>¿Qué es el GATT?</a:t>
            </a:r>
          </a:p>
          <a:p>
            <a:r>
              <a:rPr lang="es-MX" dirty="0"/>
              <a:t>Comente cómo fue la transición del GATT hacia la OMC. </a:t>
            </a:r>
          </a:p>
          <a:p>
            <a:r>
              <a:rPr lang="es-MX" dirty="0"/>
              <a:t>Explique las diferencias entre el TLCAN y el TMEC. </a:t>
            </a:r>
          </a:p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A419100-1AE8-39FC-50C1-C5676FD2A5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105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B9B77-5028-D158-2C40-AB01F727D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9F85CE-9E63-64AB-00A4-D2E216D069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¿Qué es un acuerdo comercial preferente?</a:t>
            </a:r>
          </a:p>
          <a:p>
            <a:r>
              <a:rPr lang="es-MX" dirty="0"/>
              <a:t>¿Qué es una unión aduanera? Mencione ejemplos</a:t>
            </a:r>
          </a:p>
          <a:p>
            <a:r>
              <a:rPr lang="es-MX" dirty="0"/>
              <a:t>¿Es diferente una unión aduanera y un TLCAN?</a:t>
            </a:r>
          </a:p>
          <a:p>
            <a:r>
              <a:rPr lang="es-MX" dirty="0"/>
              <a:t>¿Qué es el concepto de desviación de comercio?</a:t>
            </a:r>
          </a:p>
          <a:p>
            <a:r>
              <a:rPr lang="es-MX" dirty="0"/>
              <a:t>¿Qué es el concepto de creación de comercio?</a:t>
            </a:r>
          </a:p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0F0381C-9092-6664-B086-E385EB50B3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1038731"/>
      </p:ext>
    </p:extLst>
  </p:cSld>
  <p:clrMapOvr>
    <a:masterClrMapping/>
  </p:clrMapOvr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28324A"/>
      </a:dk1>
      <a:lt1>
        <a:srgbClr val="FFFFFF"/>
      </a:lt1>
      <a:dk2>
        <a:srgbClr val="707685"/>
      </a:dk2>
      <a:lt2>
        <a:srgbClr val="E5E5E5"/>
      </a:lt2>
      <a:accent1>
        <a:srgbClr val="00CEF6"/>
      </a:accent1>
      <a:accent2>
        <a:srgbClr val="3C78D8"/>
      </a:accent2>
      <a:accent3>
        <a:srgbClr val="00A7C8"/>
      </a:accent3>
      <a:accent4>
        <a:srgbClr val="8EC400"/>
      </a:accent4>
      <a:accent5>
        <a:srgbClr val="AFF000"/>
      </a:accent5>
      <a:accent6>
        <a:srgbClr val="7F7F7F"/>
      </a:accent6>
      <a:hlink>
        <a:srgbClr val="28324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203</Words>
  <Application>Microsoft Office PowerPoint</Application>
  <PresentationFormat>Presentación en pantalla (16:9)</PresentationFormat>
  <Paragraphs>34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Source Sans Pro</vt:lpstr>
      <vt:lpstr>Oswald</vt:lpstr>
      <vt:lpstr>Arial</vt:lpstr>
      <vt:lpstr>Quince template</vt:lpstr>
      <vt:lpstr>Economía Internacional</vt:lpstr>
      <vt:lpstr>Presentación de PowerPoint</vt:lpstr>
      <vt:lpstr>Barreras no arancelarias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Desequilibrios Macroeconómicos</dc:title>
  <dc:creator>Cristina Isabel Ibarra Armenta</dc:creator>
  <cp:lastModifiedBy>IBARRA ARMENTA CRISTINA ISABEL</cp:lastModifiedBy>
  <cp:revision>32</cp:revision>
  <dcterms:modified xsi:type="dcterms:W3CDTF">2022-05-30T15:24:17Z</dcterms:modified>
</cp:coreProperties>
</file>