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0"/>
  </p:notesMasterIdLst>
  <p:sldIdLst>
    <p:sldId id="256" r:id="rId2"/>
    <p:sldId id="259" r:id="rId3"/>
    <p:sldId id="372" r:id="rId4"/>
    <p:sldId id="373" r:id="rId5"/>
    <p:sldId id="374" r:id="rId6"/>
    <p:sldId id="316" r:id="rId7"/>
    <p:sldId id="375" r:id="rId8"/>
    <p:sldId id="376" r:id="rId9"/>
  </p:sldIdLst>
  <p:sldSz cx="9144000" cy="5143500" type="screen16x9"/>
  <p:notesSz cx="6858000" cy="9144000"/>
  <p:embeddedFontLst>
    <p:embeddedFont>
      <p:font typeface="Oswald" panose="00000500000000000000" pitchFamily="2" charset="0"/>
      <p:regular r:id="rId11"/>
      <p:bold r:id="rId12"/>
    </p:embeddedFont>
    <p:embeddedFont>
      <p:font typeface="Source Sans Pro" panose="020B0503030403020204" pitchFamily="3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A1956-3D7E-41C0-9DF7-105A978C6925}">
  <a:tblStyle styleId="{891A1956-3D7E-41C0-9DF7-105A978C692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82E05BE-877C-40BA-BEE6-E4ECDAF45F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33"/>
        <p:cNvGrpSpPr/>
        <p:nvPr/>
      </p:nvGrpSpPr>
      <p:grpSpPr>
        <a:xfrm>
          <a:off x="0" y="0"/>
          <a:ext cx="0" cy="0"/>
          <a:chOff x="0" y="0"/>
          <a:chExt cx="0" cy="0"/>
        </a:xfrm>
      </p:grpSpPr>
      <p:sp>
        <p:nvSpPr>
          <p:cNvPr id="34" name="Google Shape;34;p2"/>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35" name="Google Shape;35;p2"/>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6" name="Google Shape;36;p2"/>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2"/>
          <p:cNvGrpSpPr/>
          <p:nvPr/>
        </p:nvGrpSpPr>
        <p:grpSpPr>
          <a:xfrm>
            <a:off x="-9525" y="2024075"/>
            <a:ext cx="9167825" cy="595300"/>
            <a:chOff x="-9525" y="4462475"/>
            <a:chExt cx="9167825" cy="595300"/>
          </a:xfrm>
        </p:grpSpPr>
        <p:sp>
          <p:nvSpPr>
            <p:cNvPr id="40" name="Google Shape;40;p2"/>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41" name="Google Shape;41;p2"/>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42" name="Google Shape;42;p2"/>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43" name="Google Shape;43;p2"/>
          <p:cNvGrpSpPr/>
          <p:nvPr/>
        </p:nvGrpSpPr>
        <p:grpSpPr>
          <a:xfrm>
            <a:off x="-42837" y="2005088"/>
            <a:ext cx="9229575" cy="642787"/>
            <a:chOff x="-42837" y="4443488"/>
            <a:chExt cx="9229575" cy="642787"/>
          </a:xfrm>
        </p:grpSpPr>
        <p:sp>
          <p:nvSpPr>
            <p:cNvPr id="44" name="Google Shape;44;p2"/>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2"/>
          <p:cNvSpPr/>
          <p:nvPr/>
        </p:nvSpPr>
        <p:spPr>
          <a:xfrm>
            <a:off x="2990700" y="21478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085700" y="24335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895700" y="20776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txBox="1">
            <a:spLocks noGrp="1"/>
          </p:cNvSpPr>
          <p:nvPr>
            <p:ph type="ctrTitle"/>
          </p:nvPr>
        </p:nvSpPr>
        <p:spPr>
          <a:xfrm>
            <a:off x="2847975" y="3363425"/>
            <a:ext cx="5610300" cy="1159800"/>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4800"/>
              <a:buNone/>
              <a:defRPr sz="4800">
                <a:solidFill>
                  <a:srgbClr val="FFFFFF"/>
                </a:solidFill>
              </a:defRPr>
            </a:lvl1pPr>
            <a:lvl2pPr lvl="1" algn="r">
              <a:spcBef>
                <a:spcPts val="0"/>
              </a:spcBef>
              <a:spcAft>
                <a:spcPts val="0"/>
              </a:spcAft>
              <a:buClr>
                <a:srgbClr val="FFFFFF"/>
              </a:buClr>
              <a:buSzPts val="4800"/>
              <a:buNone/>
              <a:defRPr sz="4800">
                <a:solidFill>
                  <a:srgbClr val="FFFFFF"/>
                </a:solidFill>
              </a:defRPr>
            </a:lvl2pPr>
            <a:lvl3pPr lvl="2" algn="r">
              <a:spcBef>
                <a:spcPts val="0"/>
              </a:spcBef>
              <a:spcAft>
                <a:spcPts val="0"/>
              </a:spcAft>
              <a:buClr>
                <a:srgbClr val="FFFFFF"/>
              </a:buClr>
              <a:buSzPts val="4800"/>
              <a:buNone/>
              <a:defRPr sz="4800">
                <a:solidFill>
                  <a:srgbClr val="FFFFFF"/>
                </a:solidFill>
              </a:defRPr>
            </a:lvl3pPr>
            <a:lvl4pPr lvl="3" algn="r">
              <a:spcBef>
                <a:spcPts val="0"/>
              </a:spcBef>
              <a:spcAft>
                <a:spcPts val="0"/>
              </a:spcAft>
              <a:buClr>
                <a:srgbClr val="FFFFFF"/>
              </a:buClr>
              <a:buSzPts val="4800"/>
              <a:buNone/>
              <a:defRPr sz="4800">
                <a:solidFill>
                  <a:srgbClr val="FFFFFF"/>
                </a:solidFill>
              </a:defRPr>
            </a:lvl4pPr>
            <a:lvl5pPr lvl="4" algn="r">
              <a:spcBef>
                <a:spcPts val="0"/>
              </a:spcBef>
              <a:spcAft>
                <a:spcPts val="0"/>
              </a:spcAft>
              <a:buClr>
                <a:srgbClr val="FFFFFF"/>
              </a:buClr>
              <a:buSzPts val="4800"/>
              <a:buNone/>
              <a:defRPr sz="4800">
                <a:solidFill>
                  <a:srgbClr val="FFFFFF"/>
                </a:solidFill>
              </a:defRPr>
            </a:lvl5pPr>
            <a:lvl6pPr lvl="5" algn="r">
              <a:spcBef>
                <a:spcPts val="0"/>
              </a:spcBef>
              <a:spcAft>
                <a:spcPts val="0"/>
              </a:spcAft>
              <a:buClr>
                <a:srgbClr val="FFFFFF"/>
              </a:buClr>
              <a:buSzPts val="4800"/>
              <a:buNone/>
              <a:defRPr sz="4800">
                <a:solidFill>
                  <a:srgbClr val="FFFFFF"/>
                </a:solidFill>
              </a:defRPr>
            </a:lvl6pPr>
            <a:lvl7pPr lvl="6" algn="r">
              <a:spcBef>
                <a:spcPts val="0"/>
              </a:spcBef>
              <a:spcAft>
                <a:spcPts val="0"/>
              </a:spcAft>
              <a:buClr>
                <a:srgbClr val="FFFFFF"/>
              </a:buClr>
              <a:buSzPts val="4800"/>
              <a:buNone/>
              <a:defRPr sz="4800">
                <a:solidFill>
                  <a:srgbClr val="FFFFFF"/>
                </a:solidFill>
              </a:defRPr>
            </a:lvl7pPr>
            <a:lvl8pPr lvl="7" algn="r">
              <a:spcBef>
                <a:spcPts val="0"/>
              </a:spcBef>
              <a:spcAft>
                <a:spcPts val="0"/>
              </a:spcAft>
              <a:buClr>
                <a:srgbClr val="FFFFFF"/>
              </a:buClr>
              <a:buSzPts val="4800"/>
              <a:buNone/>
              <a:defRPr sz="4800">
                <a:solidFill>
                  <a:srgbClr val="FFFFFF"/>
                </a:solidFill>
              </a:defRPr>
            </a:lvl8pPr>
            <a:lvl9pPr lvl="8" algn="r">
              <a:spcBef>
                <a:spcPts val="0"/>
              </a:spcBef>
              <a:spcAft>
                <a:spcPts val="0"/>
              </a:spcAft>
              <a:buClr>
                <a:srgbClr val="FFFFFF"/>
              </a:buClr>
              <a:buSzPts val="4800"/>
              <a:buNone/>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74"/>
        <p:cNvGrpSpPr/>
        <p:nvPr/>
      </p:nvGrpSpPr>
      <p:grpSpPr>
        <a:xfrm>
          <a:off x="0" y="0"/>
          <a:ext cx="0" cy="0"/>
          <a:chOff x="0" y="0"/>
          <a:chExt cx="0" cy="0"/>
        </a:xfrm>
      </p:grpSpPr>
      <p:sp>
        <p:nvSpPr>
          <p:cNvPr id="75" name="Google Shape;75;p3"/>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76" name="Google Shape;76;p3"/>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77" name="Google Shape;77;p3"/>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3"/>
          <p:cNvGrpSpPr/>
          <p:nvPr/>
        </p:nvGrpSpPr>
        <p:grpSpPr>
          <a:xfrm>
            <a:off x="-9525" y="2024075"/>
            <a:ext cx="9167825" cy="595300"/>
            <a:chOff x="-9525" y="4462475"/>
            <a:chExt cx="9167825" cy="595300"/>
          </a:xfrm>
        </p:grpSpPr>
        <p:sp>
          <p:nvSpPr>
            <p:cNvPr id="81" name="Google Shape;81;p3"/>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rgbClr val="3C78D8"/>
              </a:solidFill>
              <a:prstDash val="solid"/>
              <a:round/>
              <a:headEnd type="none" w="med" len="med"/>
              <a:tailEnd type="none" w="med" len="med"/>
            </a:ln>
          </p:spPr>
        </p:sp>
        <p:sp>
          <p:nvSpPr>
            <p:cNvPr id="82" name="Google Shape;82;p3"/>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rgbClr val="3C78D8"/>
              </a:solidFill>
              <a:prstDash val="solid"/>
              <a:round/>
              <a:headEnd type="none" w="med" len="med"/>
              <a:tailEnd type="none" w="med" len="med"/>
            </a:ln>
          </p:spPr>
        </p:sp>
        <p:sp>
          <p:nvSpPr>
            <p:cNvPr id="83" name="Google Shape;83;p3"/>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rgbClr val="3C78D8"/>
              </a:solidFill>
              <a:prstDash val="solid"/>
              <a:round/>
              <a:headEnd type="none" w="med" len="med"/>
              <a:tailEnd type="none" w="med" len="med"/>
            </a:ln>
          </p:spPr>
        </p:sp>
      </p:grpSp>
      <p:grpSp>
        <p:nvGrpSpPr>
          <p:cNvPr id="84" name="Google Shape;84;p3"/>
          <p:cNvGrpSpPr/>
          <p:nvPr/>
        </p:nvGrpSpPr>
        <p:grpSpPr>
          <a:xfrm>
            <a:off x="-42837" y="2005088"/>
            <a:ext cx="9229575" cy="642787"/>
            <a:chOff x="-42837" y="4443488"/>
            <a:chExt cx="9229575" cy="642787"/>
          </a:xfrm>
        </p:grpSpPr>
        <p:sp>
          <p:nvSpPr>
            <p:cNvPr id="85" name="Google Shape;85;p3"/>
            <p:cNvSpPr/>
            <p:nvPr/>
          </p:nvSpPr>
          <p:spPr>
            <a:xfrm>
              <a:off x="1114450" y="49006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495450" y="502927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733450" y="49721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52450" y="49626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42837" y="46054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876450" y="48340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2257450" y="48292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2638450" y="454826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3019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400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781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4162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4543450" y="46673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4924450" y="45435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5305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5686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6067450" y="48483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6448450" y="47292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6829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7210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7591450" y="44434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7972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8353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8734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9129738" y="48673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3"/>
          <p:cNvSpPr/>
          <p:nvPr/>
        </p:nvSpPr>
        <p:spPr>
          <a:xfrm>
            <a:off x="2990700" y="214780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1085700" y="243355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4895700" y="2077632"/>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FFFFFF"/>
              </a:buClr>
              <a:buSzPts val="3600"/>
              <a:buNone/>
              <a:defRPr sz="3600">
                <a:solidFill>
                  <a:srgbClr val="FFFFFF"/>
                </a:solidFill>
              </a:defRPr>
            </a:lvl1pPr>
            <a:lvl2pPr lvl="1" algn="r" rtl="0">
              <a:spcBef>
                <a:spcPts val="0"/>
              </a:spcBef>
              <a:spcAft>
                <a:spcPts val="0"/>
              </a:spcAft>
              <a:buClr>
                <a:srgbClr val="FFFFFF"/>
              </a:buClr>
              <a:buSzPts val="3600"/>
              <a:buNone/>
              <a:defRPr sz="3600">
                <a:solidFill>
                  <a:srgbClr val="FFFFFF"/>
                </a:solidFill>
              </a:defRPr>
            </a:lvl2pPr>
            <a:lvl3pPr lvl="2" algn="r" rtl="0">
              <a:spcBef>
                <a:spcPts val="0"/>
              </a:spcBef>
              <a:spcAft>
                <a:spcPts val="0"/>
              </a:spcAft>
              <a:buClr>
                <a:srgbClr val="FFFFFF"/>
              </a:buClr>
              <a:buSzPts val="3600"/>
              <a:buNone/>
              <a:defRPr sz="3600">
                <a:solidFill>
                  <a:srgbClr val="FFFFFF"/>
                </a:solidFill>
              </a:defRPr>
            </a:lvl3pPr>
            <a:lvl4pPr lvl="3" algn="r" rtl="0">
              <a:spcBef>
                <a:spcPts val="0"/>
              </a:spcBef>
              <a:spcAft>
                <a:spcPts val="0"/>
              </a:spcAft>
              <a:buClr>
                <a:srgbClr val="FFFFFF"/>
              </a:buClr>
              <a:buSzPts val="3600"/>
              <a:buNone/>
              <a:defRPr sz="3600">
                <a:solidFill>
                  <a:srgbClr val="FFFFFF"/>
                </a:solidFill>
              </a:defRPr>
            </a:lvl4pPr>
            <a:lvl5pPr lvl="4" algn="r" rtl="0">
              <a:spcBef>
                <a:spcPts val="0"/>
              </a:spcBef>
              <a:spcAft>
                <a:spcPts val="0"/>
              </a:spcAft>
              <a:buClr>
                <a:srgbClr val="FFFFFF"/>
              </a:buClr>
              <a:buSzPts val="3600"/>
              <a:buNone/>
              <a:defRPr sz="3600">
                <a:solidFill>
                  <a:srgbClr val="FFFFFF"/>
                </a:solidFill>
              </a:defRPr>
            </a:lvl5pPr>
            <a:lvl6pPr lvl="5" algn="r" rtl="0">
              <a:spcBef>
                <a:spcPts val="0"/>
              </a:spcBef>
              <a:spcAft>
                <a:spcPts val="0"/>
              </a:spcAft>
              <a:buClr>
                <a:srgbClr val="FFFFFF"/>
              </a:buClr>
              <a:buSzPts val="3600"/>
              <a:buNone/>
              <a:defRPr sz="3600">
                <a:solidFill>
                  <a:srgbClr val="FFFFFF"/>
                </a:solidFill>
              </a:defRPr>
            </a:lvl6pPr>
            <a:lvl7pPr lvl="6" algn="r" rtl="0">
              <a:spcBef>
                <a:spcPts val="0"/>
              </a:spcBef>
              <a:spcAft>
                <a:spcPts val="0"/>
              </a:spcAft>
              <a:buClr>
                <a:srgbClr val="FFFFFF"/>
              </a:buClr>
              <a:buSzPts val="3600"/>
              <a:buNone/>
              <a:defRPr sz="3600">
                <a:solidFill>
                  <a:srgbClr val="FFFFFF"/>
                </a:solidFill>
              </a:defRPr>
            </a:lvl7pPr>
            <a:lvl8pPr lvl="7" algn="r" rtl="0">
              <a:spcBef>
                <a:spcPts val="0"/>
              </a:spcBef>
              <a:spcAft>
                <a:spcPts val="0"/>
              </a:spcAft>
              <a:buClr>
                <a:srgbClr val="FFFFFF"/>
              </a:buClr>
              <a:buSzPts val="3600"/>
              <a:buNone/>
              <a:defRPr sz="3600">
                <a:solidFill>
                  <a:srgbClr val="FFFFFF"/>
                </a:solidFill>
              </a:defRPr>
            </a:lvl8pPr>
            <a:lvl9pPr lvl="8" algn="r" rtl="0">
              <a:spcBef>
                <a:spcPts val="0"/>
              </a:spcBef>
              <a:spcAft>
                <a:spcPts val="0"/>
              </a:spcAft>
              <a:buClr>
                <a:srgbClr val="FFFFFF"/>
              </a:buClr>
              <a:buSzPts val="3600"/>
              <a:buNone/>
              <a:defRPr sz="3600">
                <a:solidFill>
                  <a:srgbClr val="FFFFFF"/>
                </a:solidFill>
              </a:defRPr>
            </a:lvl9pPr>
          </a:lstStyle>
          <a:p>
            <a:endParaRPr/>
          </a:p>
        </p:txBody>
      </p:sp>
      <p:sp>
        <p:nvSpPr>
          <p:cNvPr id="115" name="Google Shape;115;p3"/>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lvl1pPr lvl="0" algn="r" rtl="0">
              <a:spcBef>
                <a:spcPts val="0"/>
              </a:spcBef>
              <a:spcAft>
                <a:spcPts val="0"/>
              </a:spcAft>
              <a:buClr>
                <a:srgbClr val="FFFFFF"/>
              </a:buClr>
              <a:buSzPts val="2000"/>
              <a:buNone/>
              <a:defRPr>
                <a:solidFill>
                  <a:srgbClr val="FFFFFF"/>
                </a:solidFill>
              </a:defRPr>
            </a:lvl1pPr>
            <a:lvl2pPr lvl="1" algn="r" rtl="0">
              <a:spcBef>
                <a:spcPts val="0"/>
              </a:spcBef>
              <a:spcAft>
                <a:spcPts val="0"/>
              </a:spcAft>
              <a:buClr>
                <a:srgbClr val="FFFFFF"/>
              </a:buClr>
              <a:buSzPts val="3000"/>
              <a:buNone/>
              <a:defRPr sz="3000">
                <a:solidFill>
                  <a:srgbClr val="FFFFFF"/>
                </a:solidFill>
              </a:defRPr>
            </a:lvl2pPr>
            <a:lvl3pPr lvl="2" algn="r" rtl="0">
              <a:spcBef>
                <a:spcPts val="0"/>
              </a:spcBef>
              <a:spcAft>
                <a:spcPts val="0"/>
              </a:spcAft>
              <a:buClr>
                <a:srgbClr val="FFFFFF"/>
              </a:buClr>
              <a:buSzPts val="3000"/>
              <a:buNone/>
              <a:defRPr sz="3000">
                <a:solidFill>
                  <a:srgbClr val="FFFFFF"/>
                </a:solidFill>
              </a:defRPr>
            </a:lvl3pPr>
            <a:lvl4pPr lvl="3" algn="r" rtl="0">
              <a:spcBef>
                <a:spcPts val="0"/>
              </a:spcBef>
              <a:spcAft>
                <a:spcPts val="0"/>
              </a:spcAft>
              <a:buClr>
                <a:srgbClr val="FFFFFF"/>
              </a:buClr>
              <a:buSzPts val="3000"/>
              <a:buNone/>
              <a:defRPr sz="3000">
                <a:solidFill>
                  <a:srgbClr val="FFFFFF"/>
                </a:solidFill>
              </a:defRPr>
            </a:lvl4pPr>
            <a:lvl5pPr lvl="4" algn="r" rtl="0">
              <a:spcBef>
                <a:spcPts val="0"/>
              </a:spcBef>
              <a:spcAft>
                <a:spcPts val="0"/>
              </a:spcAft>
              <a:buClr>
                <a:srgbClr val="FFFFFF"/>
              </a:buClr>
              <a:buSzPts val="3000"/>
              <a:buNone/>
              <a:defRPr sz="3000">
                <a:solidFill>
                  <a:srgbClr val="FFFFFF"/>
                </a:solidFill>
              </a:defRPr>
            </a:lvl5pPr>
            <a:lvl6pPr lvl="5" algn="r" rtl="0">
              <a:spcBef>
                <a:spcPts val="0"/>
              </a:spcBef>
              <a:spcAft>
                <a:spcPts val="0"/>
              </a:spcAft>
              <a:buClr>
                <a:srgbClr val="FFFFFF"/>
              </a:buClr>
              <a:buSzPts val="3000"/>
              <a:buNone/>
              <a:defRPr sz="3000">
                <a:solidFill>
                  <a:srgbClr val="FFFFFF"/>
                </a:solidFill>
              </a:defRPr>
            </a:lvl6pPr>
            <a:lvl7pPr lvl="6" algn="r" rtl="0">
              <a:spcBef>
                <a:spcPts val="0"/>
              </a:spcBef>
              <a:spcAft>
                <a:spcPts val="0"/>
              </a:spcAft>
              <a:buClr>
                <a:srgbClr val="FFFFFF"/>
              </a:buClr>
              <a:buSzPts val="3000"/>
              <a:buNone/>
              <a:defRPr sz="3000">
                <a:solidFill>
                  <a:srgbClr val="FFFFFF"/>
                </a:solidFill>
              </a:defRPr>
            </a:lvl7pPr>
            <a:lvl8pPr lvl="7" algn="r" rtl="0">
              <a:spcBef>
                <a:spcPts val="0"/>
              </a:spcBef>
              <a:spcAft>
                <a:spcPts val="0"/>
              </a:spcAft>
              <a:buClr>
                <a:srgbClr val="FFFFFF"/>
              </a:buClr>
              <a:buSzPts val="3000"/>
              <a:buNone/>
              <a:defRPr sz="3000">
                <a:solidFill>
                  <a:srgbClr val="FFFFFF"/>
                </a:solidFill>
              </a:defRPr>
            </a:lvl8pPr>
            <a:lvl9pPr lvl="8" algn="r" rtl="0">
              <a:spcBef>
                <a:spcPts val="0"/>
              </a:spcBef>
              <a:spcAft>
                <a:spcPts val="0"/>
              </a:spcAft>
              <a:buClr>
                <a:srgbClr val="FFFFFF"/>
              </a:buClr>
              <a:buSzPts val="3000"/>
              <a:buNone/>
              <a:defRPr sz="3000">
                <a:solidFill>
                  <a:srgbClr val="FFFFFF"/>
                </a:solidFill>
              </a:defRPr>
            </a:lvl9pPr>
          </a:lstStyle>
          <a:p>
            <a:endParaRPr/>
          </a:p>
        </p:txBody>
      </p:sp>
      <p:sp>
        <p:nvSpPr>
          <p:cNvPr id="116" name="Google Shape;116;p3"/>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160"/>
        <p:cNvGrpSpPr/>
        <p:nvPr/>
      </p:nvGrpSpPr>
      <p:grpSpPr>
        <a:xfrm>
          <a:off x="0" y="0"/>
          <a:ext cx="0" cy="0"/>
          <a:chOff x="0" y="0"/>
          <a:chExt cx="0" cy="0"/>
        </a:xfrm>
      </p:grpSpPr>
      <p:sp>
        <p:nvSpPr>
          <p:cNvPr id="161" name="Google Shape;161;p5"/>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62" name="Google Shape;162;p5"/>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3" name="Google Shape;163;p5"/>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5"/>
          <p:cNvGrpSpPr/>
          <p:nvPr/>
        </p:nvGrpSpPr>
        <p:grpSpPr>
          <a:xfrm>
            <a:off x="-9525" y="4462475"/>
            <a:ext cx="9167825" cy="595300"/>
            <a:chOff x="-9525" y="4462475"/>
            <a:chExt cx="9167825" cy="595300"/>
          </a:xfrm>
        </p:grpSpPr>
        <p:sp>
          <p:nvSpPr>
            <p:cNvPr id="167" name="Google Shape;167;p5"/>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68" name="Google Shape;168;p5"/>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69" name="Google Shape;169;p5"/>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70" name="Google Shape;170;p5"/>
          <p:cNvGrpSpPr/>
          <p:nvPr/>
        </p:nvGrpSpPr>
        <p:grpSpPr>
          <a:xfrm>
            <a:off x="-42837" y="4443488"/>
            <a:ext cx="9229575" cy="642788"/>
            <a:chOff x="-42837" y="4443488"/>
            <a:chExt cx="9229575" cy="642788"/>
          </a:xfrm>
        </p:grpSpPr>
        <p:sp>
          <p:nvSpPr>
            <p:cNvPr id="171" name="Google Shape;171;p5"/>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5"/>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01" name="Google Shape;201;p5"/>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2" name="Google Shape;202;p5"/>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5984314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381000" y="7"/>
            <a:ext cx="8382000" cy="5162348"/>
            <a:chOff x="381000" y="-18750"/>
            <a:chExt cx="8382000" cy="5181000"/>
          </a:xfrm>
        </p:grpSpPr>
        <p:cxnSp>
          <p:nvCxnSpPr>
            <p:cNvPr id="7" name="Google Shape;7;p1"/>
            <p:cNvCxnSpPr/>
            <p:nvPr/>
          </p:nvCxnSpPr>
          <p:spPr>
            <a:xfrm>
              <a:off x="76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8" name="Google Shape;8;p1"/>
            <p:cNvCxnSpPr/>
            <p:nvPr/>
          </p:nvCxnSpPr>
          <p:spPr>
            <a:xfrm>
              <a:off x="152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9" name="Google Shape;9;p1"/>
            <p:cNvCxnSpPr/>
            <p:nvPr/>
          </p:nvCxnSpPr>
          <p:spPr>
            <a:xfrm>
              <a:off x="228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0" name="Google Shape;10;p1"/>
            <p:cNvCxnSpPr/>
            <p:nvPr/>
          </p:nvCxnSpPr>
          <p:spPr>
            <a:xfrm>
              <a:off x="304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1"/>
            <p:cNvCxnSpPr/>
            <p:nvPr/>
          </p:nvCxnSpPr>
          <p:spPr>
            <a:xfrm>
              <a:off x="381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1"/>
            <p:cNvCxnSpPr/>
            <p:nvPr/>
          </p:nvCxnSpPr>
          <p:spPr>
            <a:xfrm>
              <a:off x="457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1"/>
            <p:cNvCxnSpPr/>
            <p:nvPr/>
          </p:nvCxnSpPr>
          <p:spPr>
            <a:xfrm>
              <a:off x="533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1"/>
            <p:cNvCxnSpPr/>
            <p:nvPr/>
          </p:nvCxnSpPr>
          <p:spPr>
            <a:xfrm>
              <a:off x="609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1"/>
            <p:cNvCxnSpPr/>
            <p:nvPr/>
          </p:nvCxnSpPr>
          <p:spPr>
            <a:xfrm>
              <a:off x="685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1"/>
            <p:cNvCxnSpPr/>
            <p:nvPr/>
          </p:nvCxnSpPr>
          <p:spPr>
            <a:xfrm>
              <a:off x="762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1"/>
            <p:cNvCxnSpPr/>
            <p:nvPr/>
          </p:nvCxnSpPr>
          <p:spPr>
            <a:xfrm>
              <a:off x="838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1"/>
            <p:cNvCxnSpPr/>
            <p:nvPr/>
          </p:nvCxnSpPr>
          <p:spPr>
            <a:xfrm>
              <a:off x="38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19" name="Google Shape;19;p1"/>
            <p:cNvCxnSpPr/>
            <p:nvPr/>
          </p:nvCxnSpPr>
          <p:spPr>
            <a:xfrm>
              <a:off x="114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0" name="Google Shape;20;p1"/>
            <p:cNvCxnSpPr/>
            <p:nvPr/>
          </p:nvCxnSpPr>
          <p:spPr>
            <a:xfrm>
              <a:off x="190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1" name="Google Shape;21;p1"/>
            <p:cNvCxnSpPr/>
            <p:nvPr/>
          </p:nvCxnSpPr>
          <p:spPr>
            <a:xfrm>
              <a:off x="266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2" name="Google Shape;22;p1"/>
            <p:cNvCxnSpPr/>
            <p:nvPr/>
          </p:nvCxnSpPr>
          <p:spPr>
            <a:xfrm>
              <a:off x="342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3" name="Google Shape;23;p1"/>
            <p:cNvCxnSpPr/>
            <p:nvPr/>
          </p:nvCxnSpPr>
          <p:spPr>
            <a:xfrm>
              <a:off x="419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4" name="Google Shape;24;p1"/>
            <p:cNvCxnSpPr/>
            <p:nvPr/>
          </p:nvCxnSpPr>
          <p:spPr>
            <a:xfrm>
              <a:off x="495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5" name="Google Shape;25;p1"/>
            <p:cNvCxnSpPr/>
            <p:nvPr/>
          </p:nvCxnSpPr>
          <p:spPr>
            <a:xfrm>
              <a:off x="571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6" name="Google Shape;26;p1"/>
            <p:cNvCxnSpPr/>
            <p:nvPr/>
          </p:nvCxnSpPr>
          <p:spPr>
            <a:xfrm>
              <a:off x="647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7" name="Google Shape;27;p1"/>
            <p:cNvCxnSpPr/>
            <p:nvPr/>
          </p:nvCxnSpPr>
          <p:spPr>
            <a:xfrm>
              <a:off x="723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8" name="Google Shape;28;p1"/>
            <p:cNvCxnSpPr/>
            <p:nvPr/>
          </p:nvCxnSpPr>
          <p:spPr>
            <a:xfrm>
              <a:off x="800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9" name="Google Shape;29;p1"/>
            <p:cNvCxnSpPr/>
            <p:nvPr/>
          </p:nvCxnSpPr>
          <p:spPr>
            <a:xfrm>
              <a:off x="8763000" y="-18750"/>
              <a:ext cx="0" cy="5181000"/>
            </a:xfrm>
            <a:prstGeom prst="straightConnector1">
              <a:avLst/>
            </a:prstGeom>
            <a:noFill/>
            <a:ln w="9525" cap="flat" cmpd="sng">
              <a:solidFill>
                <a:srgbClr val="F3F3F3"/>
              </a:solidFill>
              <a:prstDash val="dash"/>
              <a:round/>
              <a:headEnd type="none" w="med" len="med"/>
              <a:tailEnd type="none" w="med" len="med"/>
            </a:ln>
          </p:spPr>
        </p:cxnSp>
      </p:grpSp>
      <p:sp>
        <p:nvSpPr>
          <p:cNvPr id="30" name="Google Shape;30;p1"/>
          <p:cNvSpPr txBox="1">
            <a:spLocks noGrp="1"/>
          </p:cNvSpPr>
          <p:nvPr>
            <p:ph type="title"/>
          </p:nvPr>
        </p:nvSpPr>
        <p:spPr>
          <a:xfrm>
            <a:off x="1047750" y="634125"/>
            <a:ext cx="6996600" cy="7158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1pPr>
            <a:lvl2pPr lvl="1"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2pPr>
            <a:lvl3pPr lvl="2"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3pPr>
            <a:lvl4pPr lvl="3"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4pPr>
            <a:lvl5pPr lvl="4"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5pPr>
            <a:lvl6pPr lvl="5"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6pPr>
            <a:lvl7pPr lvl="6"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7pPr>
            <a:lvl8pPr lvl="7"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8pPr>
            <a:lvl9pPr lvl="8"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9pPr>
          </a:lstStyle>
          <a:p>
            <a:endParaRPr/>
          </a:p>
        </p:txBody>
      </p:sp>
      <p:sp>
        <p:nvSpPr>
          <p:cNvPr id="31" name="Google Shape;31;p1"/>
          <p:cNvSpPr txBox="1">
            <a:spLocks noGrp="1"/>
          </p:cNvSpPr>
          <p:nvPr>
            <p:ph type="body" idx="1"/>
          </p:nvPr>
        </p:nvSpPr>
        <p:spPr>
          <a:xfrm>
            <a:off x="1075850" y="1540175"/>
            <a:ext cx="6996600" cy="19221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Source Sans Pro"/>
              <a:buChar char="◉"/>
              <a:defRPr sz="2000">
                <a:solidFill>
                  <a:schemeClr val="dk1"/>
                </a:solidFill>
                <a:latin typeface="Source Sans Pro"/>
                <a:ea typeface="Source Sans Pro"/>
                <a:cs typeface="Source Sans Pro"/>
                <a:sym typeface="Source Sans Pro"/>
              </a:defRPr>
            </a:lvl1pPr>
            <a:lvl2pPr marL="914400" lvl="1"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2pPr>
            <a:lvl3pPr marL="1371600" lvl="2"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3pPr>
            <a:lvl4pPr marL="1828800" lvl="3"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4pPr>
            <a:lvl5pPr marL="2286000" lvl="4"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5pPr>
            <a:lvl6pPr marL="2743200" lvl="5"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6pPr>
            <a:lvl7pPr marL="3200400" lvl="6"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7pPr>
            <a:lvl8pPr marL="3657600" lvl="7"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8pPr>
            <a:lvl9pPr marL="4114800" lvl="8"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9pPr>
          </a:lstStyle>
          <a:p>
            <a:endParaRPr/>
          </a:p>
        </p:txBody>
      </p:sp>
      <p:sp>
        <p:nvSpPr>
          <p:cNvPr id="32" name="Google Shape;32;p1"/>
          <p:cNvSpPr txBox="1">
            <a:spLocks noGrp="1"/>
          </p:cNvSpPr>
          <p:nvPr>
            <p:ph type="sldNum" idx="12"/>
          </p:nvPr>
        </p:nvSpPr>
        <p:spPr>
          <a:xfrm>
            <a:off x="8556775" y="4826200"/>
            <a:ext cx="548700" cy="317400"/>
          </a:xfrm>
          <a:prstGeom prst="rect">
            <a:avLst/>
          </a:prstGeom>
          <a:noFill/>
          <a:ln>
            <a:noFill/>
          </a:ln>
        </p:spPr>
        <p:txBody>
          <a:bodyPr spcFirstLastPara="1" wrap="square" lIns="91425" tIns="91425" rIns="91425" bIns="91425" anchor="t" anchorCtr="0">
            <a:noAutofit/>
          </a:bodyPr>
          <a:lstStyle>
            <a:lvl1pPr lvl="0" algn="r">
              <a:buNone/>
              <a:defRPr sz="1000">
                <a:solidFill>
                  <a:srgbClr val="FFFFFF"/>
                </a:solidFill>
                <a:latin typeface="Oswald"/>
                <a:ea typeface="Oswald"/>
                <a:cs typeface="Oswald"/>
                <a:sym typeface="Oswald"/>
              </a:defRPr>
            </a:lvl1pPr>
            <a:lvl2pPr lvl="1" algn="r">
              <a:buNone/>
              <a:defRPr sz="1000">
                <a:solidFill>
                  <a:srgbClr val="FFFFFF"/>
                </a:solidFill>
                <a:latin typeface="Oswald"/>
                <a:ea typeface="Oswald"/>
                <a:cs typeface="Oswald"/>
                <a:sym typeface="Oswald"/>
              </a:defRPr>
            </a:lvl2pPr>
            <a:lvl3pPr lvl="2" algn="r">
              <a:buNone/>
              <a:defRPr sz="1000">
                <a:solidFill>
                  <a:srgbClr val="FFFFFF"/>
                </a:solidFill>
                <a:latin typeface="Oswald"/>
                <a:ea typeface="Oswald"/>
                <a:cs typeface="Oswald"/>
                <a:sym typeface="Oswald"/>
              </a:defRPr>
            </a:lvl3pPr>
            <a:lvl4pPr lvl="3" algn="r">
              <a:buNone/>
              <a:defRPr sz="1000">
                <a:solidFill>
                  <a:srgbClr val="FFFFFF"/>
                </a:solidFill>
                <a:latin typeface="Oswald"/>
                <a:ea typeface="Oswald"/>
                <a:cs typeface="Oswald"/>
                <a:sym typeface="Oswald"/>
              </a:defRPr>
            </a:lvl4pPr>
            <a:lvl5pPr lvl="4" algn="r">
              <a:buNone/>
              <a:defRPr sz="1000">
                <a:solidFill>
                  <a:srgbClr val="FFFFFF"/>
                </a:solidFill>
                <a:latin typeface="Oswald"/>
                <a:ea typeface="Oswald"/>
                <a:cs typeface="Oswald"/>
                <a:sym typeface="Oswald"/>
              </a:defRPr>
            </a:lvl5pPr>
            <a:lvl6pPr lvl="5" algn="r">
              <a:buNone/>
              <a:defRPr sz="1000">
                <a:solidFill>
                  <a:srgbClr val="FFFFFF"/>
                </a:solidFill>
                <a:latin typeface="Oswald"/>
                <a:ea typeface="Oswald"/>
                <a:cs typeface="Oswald"/>
                <a:sym typeface="Oswald"/>
              </a:defRPr>
            </a:lvl6pPr>
            <a:lvl7pPr lvl="6" algn="r">
              <a:buNone/>
              <a:defRPr sz="1000">
                <a:solidFill>
                  <a:srgbClr val="FFFFFF"/>
                </a:solidFill>
                <a:latin typeface="Oswald"/>
                <a:ea typeface="Oswald"/>
                <a:cs typeface="Oswald"/>
                <a:sym typeface="Oswald"/>
              </a:defRPr>
            </a:lvl7pPr>
            <a:lvl8pPr lvl="7" algn="r">
              <a:buNone/>
              <a:defRPr sz="1000">
                <a:solidFill>
                  <a:srgbClr val="FFFFFF"/>
                </a:solidFill>
                <a:latin typeface="Oswald"/>
                <a:ea typeface="Oswald"/>
                <a:cs typeface="Oswald"/>
                <a:sym typeface="Oswald"/>
              </a:defRPr>
            </a:lvl8pPr>
            <a:lvl9pPr lvl="8" algn="r">
              <a:buNone/>
              <a:defRPr sz="1000">
                <a:solidFill>
                  <a:srgbClr val="FFFFFF"/>
                </a:solidFill>
                <a:latin typeface="Oswald"/>
                <a:ea typeface="Oswald"/>
                <a:cs typeface="Oswald"/>
                <a:sym typeface="Oswald"/>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60"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3"/>
          <p:cNvSpPr txBox="1">
            <a:spLocks noGrp="1"/>
          </p:cNvSpPr>
          <p:nvPr>
            <p:ph type="ctrTitle"/>
          </p:nvPr>
        </p:nvSpPr>
        <p:spPr>
          <a:xfrm>
            <a:off x="2964933" y="2842430"/>
            <a:ext cx="5610300" cy="1159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Teoría Monetaria</a:t>
            </a:r>
            <a:endParaRPr dirty="0"/>
          </a:p>
        </p:txBody>
      </p:sp>
      <p:sp>
        <p:nvSpPr>
          <p:cNvPr id="2" name="CuadroTexto 1">
            <a:extLst>
              <a:ext uri="{FF2B5EF4-FFF2-40B4-BE49-F238E27FC236}">
                <a16:creationId xmlns:a16="http://schemas.microsoft.com/office/drawing/2014/main" id="{1854017D-3B9B-4411-ADE6-C621F2693025}"/>
              </a:ext>
            </a:extLst>
          </p:cNvPr>
          <p:cNvSpPr txBox="1"/>
          <p:nvPr/>
        </p:nvSpPr>
        <p:spPr>
          <a:xfrm>
            <a:off x="5614166" y="4221126"/>
            <a:ext cx="2961067" cy="523220"/>
          </a:xfrm>
          <a:prstGeom prst="rect">
            <a:avLst/>
          </a:prstGeom>
          <a:noFill/>
        </p:spPr>
        <p:txBody>
          <a:bodyPr wrap="none" rtlCol="0">
            <a:spAutoFit/>
          </a:bodyPr>
          <a:lstStyle/>
          <a:p>
            <a:pPr algn="r"/>
            <a:r>
              <a:rPr lang="es-MX" dirty="0"/>
              <a:t>PhD Cristina Isabel Ibarra Armenta</a:t>
            </a:r>
          </a:p>
          <a:p>
            <a:pPr algn="r"/>
            <a:r>
              <a:rPr lang="es-MX" dirty="0"/>
              <a:t>cibarra@uas.edu.mx</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16"/>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Preguntas de repaso</a:t>
            </a:r>
            <a:endParaRPr dirty="0"/>
          </a:p>
        </p:txBody>
      </p:sp>
      <p:sp>
        <p:nvSpPr>
          <p:cNvPr id="486" name="Google Shape;486;p16"/>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endParaRPr dirty="0"/>
          </a:p>
        </p:txBody>
      </p:sp>
      <p:sp>
        <p:nvSpPr>
          <p:cNvPr id="487" name="Google Shape;487;p16"/>
          <p:cNvSpPr txBox="1"/>
          <p:nvPr/>
        </p:nvSpPr>
        <p:spPr>
          <a:xfrm>
            <a:off x="7416725" y="3661925"/>
            <a:ext cx="1760400" cy="1204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endParaRPr sz="12000" dirty="0">
              <a:solidFill>
                <a:schemeClr val="accent2"/>
              </a:solidFill>
            </a:endParaRPr>
          </a:p>
        </p:txBody>
      </p:sp>
      <p:sp>
        <p:nvSpPr>
          <p:cNvPr id="488" name="Google Shape;488;p1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733F-2428-4E55-96FE-4AC960BFCB0B}"/>
              </a:ext>
            </a:extLst>
          </p:cNvPr>
          <p:cNvSpPr>
            <a:spLocks noGrp="1"/>
          </p:cNvSpPr>
          <p:nvPr>
            <p:ph type="title"/>
          </p:nvPr>
        </p:nvSpPr>
        <p:spPr/>
        <p:txBody>
          <a:bodyPr/>
          <a:lstStyle/>
          <a:p>
            <a:r>
              <a:rPr lang="es-MX" dirty="0"/>
              <a:t>¿Qué es la información asimétrica y el riesgo moral?</a:t>
            </a:r>
            <a:endParaRPr lang="en-GB" dirty="0"/>
          </a:p>
        </p:txBody>
      </p:sp>
      <p:sp>
        <p:nvSpPr>
          <p:cNvPr id="4" name="Slide Number Placeholder 3">
            <a:extLst>
              <a:ext uri="{FF2B5EF4-FFF2-40B4-BE49-F238E27FC236}">
                <a16:creationId xmlns:a16="http://schemas.microsoft.com/office/drawing/2014/main" id="{BE624681-4AF0-4548-90FE-14560C1C6F1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
        <p:nvSpPr>
          <p:cNvPr id="6" name="Text Placeholder 5">
            <a:extLst>
              <a:ext uri="{FF2B5EF4-FFF2-40B4-BE49-F238E27FC236}">
                <a16:creationId xmlns:a16="http://schemas.microsoft.com/office/drawing/2014/main" id="{DEB05191-1D22-477A-89A2-9BBBE730952C}"/>
              </a:ext>
            </a:extLst>
          </p:cNvPr>
          <p:cNvSpPr>
            <a:spLocks noGrp="1"/>
          </p:cNvSpPr>
          <p:nvPr>
            <p:ph type="body" idx="1"/>
          </p:nvPr>
        </p:nvSpPr>
        <p:spPr/>
        <p:txBody>
          <a:bodyPr/>
          <a:lstStyle/>
          <a:p>
            <a:pPr algn="l"/>
            <a:r>
              <a:rPr lang="es-MX" sz="1800" b="0" i="0" u="none" strike="noStrike" baseline="0" dirty="0">
                <a:latin typeface="Berkeley-Book"/>
              </a:rPr>
              <a:t>La </a:t>
            </a:r>
            <a:r>
              <a:rPr lang="es-MX" sz="1800" b="0" i="1" u="none" strike="noStrike" baseline="0" dirty="0">
                <a:latin typeface="Berkeley-BookItalic"/>
              </a:rPr>
              <a:t>información asimétrica</a:t>
            </a:r>
            <a:r>
              <a:rPr lang="es-MX" sz="1800" b="0" i="0" u="none" strike="noStrike" baseline="0" dirty="0">
                <a:latin typeface="Berkeley-Book"/>
              </a:rPr>
              <a:t>, un aspecto importante de los mercados financieros, se presenta cuando el conocimiento insuficiente de una parte en relación con la otra parte implicada en una transacción hace imposible tomar decisiones exactas cuando ésta se realiza.</a:t>
            </a:r>
          </a:p>
          <a:p>
            <a:pPr algn="l"/>
            <a:r>
              <a:rPr lang="es-MX" sz="1800" b="0" i="0" u="none" strike="noStrike" baseline="0" dirty="0">
                <a:latin typeface="Berkeley-Book"/>
              </a:rPr>
              <a:t>La </a:t>
            </a:r>
            <a:r>
              <a:rPr lang="es-MX" sz="1800" b="0" i="1" u="none" strike="noStrike" baseline="0" dirty="0">
                <a:latin typeface="Berkeley-BookItalic"/>
              </a:rPr>
              <a:t>selección adversa </a:t>
            </a:r>
            <a:r>
              <a:rPr lang="es-MX" sz="1800" b="0" i="0" u="none" strike="noStrike" baseline="0" dirty="0">
                <a:latin typeface="Berkeley-Book"/>
              </a:rPr>
              <a:t>es un problema de información asimétrica que ocurre </a:t>
            </a:r>
            <a:r>
              <a:rPr lang="es-MX" sz="1800" b="0" i="1" u="none" strike="noStrike" baseline="0" dirty="0">
                <a:latin typeface="Berkeley-BookItalic"/>
              </a:rPr>
              <a:t>antes </a:t>
            </a:r>
            <a:r>
              <a:rPr lang="es-MX" sz="1800" b="0" i="0" u="none" strike="noStrike" baseline="0" dirty="0">
                <a:latin typeface="Berkeley-Book"/>
              </a:rPr>
              <a:t>de la transacción: los riesgos de crédito potencialmente malos son los que buscan más activamente un </a:t>
            </a:r>
            <a:r>
              <a:rPr lang="en-GB" sz="1800" b="0" i="0" u="none" strike="noStrike" baseline="0" dirty="0" err="1">
                <a:latin typeface="Berkeley-Book"/>
              </a:rPr>
              <a:t>préstamo</a:t>
            </a:r>
            <a:r>
              <a:rPr lang="en-GB" sz="1800" b="0" i="0" u="none" strike="noStrike" baseline="0" dirty="0">
                <a:latin typeface="Berkeley-Book"/>
              </a:rPr>
              <a:t>.</a:t>
            </a:r>
            <a:endParaRPr lang="en-GB" dirty="0"/>
          </a:p>
        </p:txBody>
      </p:sp>
    </p:spTree>
    <p:extLst>
      <p:ext uri="{BB962C8B-B14F-4D97-AF65-F5344CB8AC3E}">
        <p14:creationId xmlns:p14="http://schemas.microsoft.com/office/powerpoint/2010/main" val="1967110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14828-608F-CFE2-C3F7-80B10CFE4343}"/>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F1E3AAD6-2772-B4F0-DD33-9F965B763915}"/>
              </a:ext>
            </a:extLst>
          </p:cNvPr>
          <p:cNvSpPr>
            <a:spLocks noGrp="1"/>
          </p:cNvSpPr>
          <p:nvPr>
            <p:ph type="body" idx="1"/>
          </p:nvPr>
        </p:nvSpPr>
        <p:spPr/>
        <p:txBody>
          <a:bodyPr/>
          <a:lstStyle/>
          <a:p>
            <a:r>
              <a:rPr lang="es-MX" dirty="0"/>
              <a:t>¿Cómo resuelven los mercados el problema de asimetría de información?</a:t>
            </a:r>
          </a:p>
          <a:p>
            <a:pPr lvl="1"/>
            <a:r>
              <a:rPr lang="es-MX" dirty="0"/>
              <a:t>Los mercados financieros buscan la generación de información sobre los agentes participantes a fin de reducir el riesgo. </a:t>
            </a:r>
          </a:p>
          <a:p>
            <a:pPr lvl="1"/>
            <a:r>
              <a:rPr lang="es-MX" dirty="0"/>
              <a:t>Con participación de entidades calificadoras. </a:t>
            </a:r>
          </a:p>
          <a:p>
            <a:pPr lvl="1"/>
            <a:r>
              <a:rPr lang="es-MX" dirty="0"/>
              <a:t>Regulaciones sobre el gobierno corporativo. </a:t>
            </a:r>
          </a:p>
          <a:p>
            <a:pPr lvl="1"/>
            <a:r>
              <a:rPr lang="es-MX" dirty="0"/>
              <a:t>El buró de crédito, en el caso de los individuos. </a:t>
            </a:r>
          </a:p>
          <a:p>
            <a:pPr lvl="1"/>
            <a:r>
              <a:rPr lang="es-MX" dirty="0"/>
              <a:t>La intermediación financiera.</a:t>
            </a:r>
          </a:p>
          <a:p>
            <a:pPr lvl="1"/>
            <a:r>
              <a:rPr lang="es-MX" dirty="0"/>
              <a:t>El colateral y el capital contable</a:t>
            </a:r>
            <a:endParaRPr lang="en-GB" dirty="0"/>
          </a:p>
        </p:txBody>
      </p:sp>
      <p:sp>
        <p:nvSpPr>
          <p:cNvPr id="4" name="Slide Number Placeholder 3">
            <a:extLst>
              <a:ext uri="{FF2B5EF4-FFF2-40B4-BE49-F238E27FC236}">
                <a16:creationId xmlns:a16="http://schemas.microsoft.com/office/drawing/2014/main" id="{B4767BCF-F7EC-4F71-9591-935C4529A74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777696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24ADF-3088-DBFD-7098-EB2DE8C96639}"/>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1171DC6-3162-3B94-0BEB-9328EC13F950}"/>
              </a:ext>
            </a:extLst>
          </p:cNvPr>
          <p:cNvSpPr>
            <a:spLocks noGrp="1"/>
          </p:cNvSpPr>
          <p:nvPr>
            <p:ph type="body" idx="1"/>
          </p:nvPr>
        </p:nvSpPr>
        <p:spPr/>
        <p:txBody>
          <a:bodyPr/>
          <a:lstStyle/>
          <a:p>
            <a:r>
              <a:rPr lang="es-MX" dirty="0"/>
              <a:t>Según el caso de estudio revisado en clase, explique cómo la inclusión financiera puede mejorar la productividad e impulsar el desarrollo económico de largo plazo. </a:t>
            </a:r>
          </a:p>
          <a:p>
            <a:r>
              <a:rPr lang="es-MX" dirty="0"/>
              <a:t>Comente porqué la carencia de información dificulta el acceso al crédito. </a:t>
            </a:r>
            <a:endParaRPr lang="en-GB" dirty="0"/>
          </a:p>
        </p:txBody>
      </p:sp>
      <p:sp>
        <p:nvSpPr>
          <p:cNvPr id="4" name="Slide Number Placeholder 3">
            <a:extLst>
              <a:ext uri="{FF2B5EF4-FFF2-40B4-BE49-F238E27FC236}">
                <a16:creationId xmlns:a16="http://schemas.microsoft.com/office/drawing/2014/main" id="{07938057-0222-89D1-6CF4-7FAD4F11B56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spTree>
    <p:extLst>
      <p:ext uri="{BB962C8B-B14F-4D97-AF65-F5344CB8AC3E}">
        <p14:creationId xmlns:p14="http://schemas.microsoft.com/office/powerpoint/2010/main" val="1393410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3D1B0308-8F9E-4542-9B2F-8FEBC8055D47}"/>
              </a:ext>
            </a:extLst>
          </p:cNvPr>
          <p:cNvSpPr>
            <a:spLocks noGrp="1"/>
          </p:cNvSpPr>
          <p:nvPr>
            <p:ph type="ctrTitle"/>
          </p:nvPr>
        </p:nvSpPr>
        <p:spPr/>
        <p:txBody>
          <a:bodyPr/>
          <a:lstStyle/>
          <a:p>
            <a:r>
              <a:rPr lang="es-MX" dirty="0"/>
              <a:t>Banca y los bancos centrales</a:t>
            </a:r>
          </a:p>
        </p:txBody>
      </p:sp>
      <p:sp>
        <p:nvSpPr>
          <p:cNvPr id="6" name="Subtítulo 5">
            <a:extLst>
              <a:ext uri="{FF2B5EF4-FFF2-40B4-BE49-F238E27FC236}">
                <a16:creationId xmlns:a16="http://schemas.microsoft.com/office/drawing/2014/main" id="{E8BF8352-B6EC-4BDC-84F5-CB4926F49E68}"/>
              </a:ext>
            </a:extLst>
          </p:cNvPr>
          <p:cNvSpPr>
            <a:spLocks noGrp="1"/>
          </p:cNvSpPr>
          <p:nvPr>
            <p:ph type="subTitle" idx="1"/>
          </p:nvPr>
        </p:nvSpPr>
        <p:spPr/>
        <p:txBody>
          <a:bodyPr/>
          <a:lstStyle/>
          <a:p>
            <a:endParaRPr lang="es-MX"/>
          </a:p>
        </p:txBody>
      </p:sp>
      <p:sp>
        <p:nvSpPr>
          <p:cNvPr id="4" name="Marcador de número de diapositiva 3">
            <a:extLst>
              <a:ext uri="{FF2B5EF4-FFF2-40B4-BE49-F238E27FC236}">
                <a16:creationId xmlns:a16="http://schemas.microsoft.com/office/drawing/2014/main" id="{4E85561C-E2FA-4C46-BBF0-043E52A44B7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6</a:t>
            </a:fld>
            <a:endParaRPr lang="es-MX"/>
          </a:p>
        </p:txBody>
      </p:sp>
    </p:spTree>
    <p:extLst>
      <p:ext uri="{BB962C8B-B14F-4D97-AF65-F5344CB8AC3E}">
        <p14:creationId xmlns:p14="http://schemas.microsoft.com/office/powerpoint/2010/main" val="3431016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2CC83-44B8-DE1A-9EC4-EA8F47441600}"/>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D0EA4534-3AC3-D267-A151-86CC53093B85}"/>
              </a:ext>
            </a:extLst>
          </p:cNvPr>
          <p:cNvSpPr>
            <a:spLocks noGrp="1"/>
          </p:cNvSpPr>
          <p:nvPr>
            <p:ph type="body" idx="1"/>
          </p:nvPr>
        </p:nvSpPr>
        <p:spPr/>
        <p:txBody>
          <a:bodyPr/>
          <a:lstStyle/>
          <a:p>
            <a:r>
              <a:rPr lang="es-MX" dirty="0"/>
              <a:t>¿Cuáles son las funciones de un banco central?</a:t>
            </a:r>
          </a:p>
          <a:p>
            <a:r>
              <a:rPr lang="es-MX" dirty="0"/>
              <a:t>Mencione un banco central con mandato único y otro con doble mandato. </a:t>
            </a:r>
          </a:p>
          <a:p>
            <a:r>
              <a:rPr lang="es-MX" dirty="0"/>
              <a:t>Explique dos instrumentos de política monetaria utilizados por: </a:t>
            </a:r>
          </a:p>
          <a:p>
            <a:pPr lvl="1"/>
            <a:r>
              <a:rPr lang="es-MX" dirty="0"/>
              <a:t>Banco Central Europeo</a:t>
            </a:r>
          </a:p>
          <a:p>
            <a:pPr lvl="1"/>
            <a:r>
              <a:rPr lang="es-MX" dirty="0"/>
              <a:t>Banco de Inglaterra</a:t>
            </a:r>
          </a:p>
          <a:p>
            <a:pPr lvl="1"/>
            <a:r>
              <a:rPr lang="es-MX" dirty="0"/>
              <a:t>Banco de México</a:t>
            </a:r>
          </a:p>
          <a:p>
            <a:pPr lvl="1"/>
            <a:r>
              <a:rPr lang="es-MX" dirty="0"/>
              <a:t>Banco Popular de la República China</a:t>
            </a:r>
          </a:p>
        </p:txBody>
      </p:sp>
      <p:sp>
        <p:nvSpPr>
          <p:cNvPr id="4" name="Slide Number Placeholder 3">
            <a:extLst>
              <a:ext uri="{FF2B5EF4-FFF2-40B4-BE49-F238E27FC236}">
                <a16:creationId xmlns:a16="http://schemas.microsoft.com/office/drawing/2014/main" id="{4E5F060A-6ECD-9F82-A5B7-648CFDB8FC0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spTree>
    <p:extLst>
      <p:ext uri="{BB962C8B-B14F-4D97-AF65-F5344CB8AC3E}">
        <p14:creationId xmlns:p14="http://schemas.microsoft.com/office/powerpoint/2010/main" val="3079835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22D0D-85D7-B8FA-03DE-56DE010C1467}"/>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2B0C4DCB-95AF-7C34-B24A-B6EC522684B2}"/>
              </a:ext>
            </a:extLst>
          </p:cNvPr>
          <p:cNvSpPr>
            <a:spLocks noGrp="1"/>
          </p:cNvSpPr>
          <p:nvPr>
            <p:ph type="body" idx="1"/>
          </p:nvPr>
        </p:nvSpPr>
        <p:spPr/>
        <p:txBody>
          <a:bodyPr/>
          <a:lstStyle/>
          <a:p>
            <a:r>
              <a:rPr lang="es-MX" dirty="0"/>
              <a:t>Explique  cómo implementa Banxico la política monetaria actual. </a:t>
            </a:r>
          </a:p>
          <a:p>
            <a:r>
              <a:rPr lang="es-MX" dirty="0"/>
              <a:t>Mencione por qué los bancos centrales mantienen divisas como reserva internacional. </a:t>
            </a:r>
            <a:endParaRPr lang="en-GB" dirty="0"/>
          </a:p>
        </p:txBody>
      </p:sp>
      <p:sp>
        <p:nvSpPr>
          <p:cNvPr id="4" name="Slide Number Placeholder 3">
            <a:extLst>
              <a:ext uri="{FF2B5EF4-FFF2-40B4-BE49-F238E27FC236}">
                <a16:creationId xmlns:a16="http://schemas.microsoft.com/office/drawing/2014/main" id="{58496DCB-DFB3-AE35-607C-205B3D6D7EC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8</a:t>
            </a:fld>
            <a:endParaRPr lang="en"/>
          </a:p>
        </p:txBody>
      </p:sp>
    </p:spTree>
    <p:extLst>
      <p:ext uri="{BB962C8B-B14F-4D97-AF65-F5344CB8AC3E}">
        <p14:creationId xmlns:p14="http://schemas.microsoft.com/office/powerpoint/2010/main" val="918376832"/>
      </p:ext>
    </p:extLst>
  </p:cSld>
  <p:clrMapOvr>
    <a:masterClrMapping/>
  </p:clrMapOvr>
</p:sld>
</file>

<file path=ppt/theme/theme1.xml><?xml version="1.0" encoding="utf-8"?>
<a:theme xmlns:a="http://schemas.openxmlformats.org/drawingml/2006/main" name="Quince template">
  <a:themeElements>
    <a:clrScheme name="Custom 347">
      <a:dk1>
        <a:srgbClr val="28324A"/>
      </a:dk1>
      <a:lt1>
        <a:srgbClr val="FFFFFF"/>
      </a:lt1>
      <a:dk2>
        <a:srgbClr val="707685"/>
      </a:dk2>
      <a:lt2>
        <a:srgbClr val="E5E5E5"/>
      </a:lt2>
      <a:accent1>
        <a:srgbClr val="00CEF6"/>
      </a:accent1>
      <a:accent2>
        <a:srgbClr val="3C78D8"/>
      </a:accent2>
      <a:accent3>
        <a:srgbClr val="00A7C8"/>
      </a:accent3>
      <a:accent4>
        <a:srgbClr val="8EC400"/>
      </a:accent4>
      <a:accent5>
        <a:srgbClr val="AFF000"/>
      </a:accent5>
      <a:accent6>
        <a:srgbClr val="7F7F7F"/>
      </a:accent6>
      <a:hlink>
        <a:srgbClr val="28324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839</TotalTime>
  <Words>284</Words>
  <Application>Microsoft Office PowerPoint</Application>
  <PresentationFormat>On-screen Show (16:9)</PresentationFormat>
  <Paragraphs>33</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Oswald</vt:lpstr>
      <vt:lpstr>Arial</vt:lpstr>
      <vt:lpstr>Berkeley-BookItalic</vt:lpstr>
      <vt:lpstr>Source Sans Pro</vt:lpstr>
      <vt:lpstr>Berkeley-Book</vt:lpstr>
      <vt:lpstr>Quince template</vt:lpstr>
      <vt:lpstr>Teoría Monetaria</vt:lpstr>
      <vt:lpstr>Preguntas de repaso</vt:lpstr>
      <vt:lpstr>¿Qué es la información asimétrica y el riesgo moral?</vt:lpstr>
      <vt:lpstr>PowerPoint Presentation</vt:lpstr>
      <vt:lpstr>PowerPoint Presentation</vt:lpstr>
      <vt:lpstr>Banca y los bancos centrales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Desequilibrios Macroeconómicos</dc:title>
  <dc:creator>Cristina Isabel Ibarra Armenta</dc:creator>
  <cp:lastModifiedBy>Cristina Isabel Ibarra Armenta</cp:lastModifiedBy>
  <cp:revision>28</cp:revision>
  <dcterms:modified xsi:type="dcterms:W3CDTF">2022-05-08T21:08:24Z</dcterms:modified>
</cp:coreProperties>
</file>