
<file path=[Content_Types].xml><?xml version="1.0" encoding="utf-8"?>
<Types xmlns="http://schemas.openxmlformats.org/package/2006/content-types">
  <Default Extension="emf" ContentType="image/x-emf"/>
  <Default Extension="fntdata" ContentType="application/x-fontdat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6"/>
  </p:notesMasterIdLst>
  <p:sldIdLst>
    <p:sldId id="256" r:id="rId2"/>
    <p:sldId id="259" r:id="rId3"/>
    <p:sldId id="408" r:id="rId4"/>
    <p:sldId id="448" r:id="rId5"/>
    <p:sldId id="449" r:id="rId6"/>
    <p:sldId id="450" r:id="rId7"/>
    <p:sldId id="451" r:id="rId8"/>
    <p:sldId id="452" r:id="rId9"/>
    <p:sldId id="453" r:id="rId10"/>
    <p:sldId id="454" r:id="rId11"/>
    <p:sldId id="455" r:id="rId12"/>
    <p:sldId id="456" r:id="rId13"/>
    <p:sldId id="457" r:id="rId14"/>
    <p:sldId id="458" r:id="rId15"/>
  </p:sldIdLst>
  <p:sldSz cx="9144000" cy="5143500" type="screen16x9"/>
  <p:notesSz cx="6858000" cy="9144000"/>
  <p:embeddedFontLst>
    <p:embeddedFont>
      <p:font typeface="Oswald" panose="00000500000000000000" pitchFamily="2" charset="0"/>
      <p:regular r:id="rId17"/>
      <p:bold r:id="rId18"/>
    </p:embeddedFont>
    <p:embeddedFont>
      <p:font typeface="Source Sans Pro" panose="020B0503030403020204" pitchFamily="3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01A1727-F4F4-A10B-514D-03EB20D1C07F}" name="Cristina Isabel" initials="CI" userId="cfed94fa1e2f28ea"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91A1956-3D7E-41C0-9DF7-105A978C6925}">
  <a:tblStyle styleId="{891A1956-3D7E-41C0-9DF7-105A978C6925}"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C82E05BE-877C-40BA-BEE6-E4ECDAF45F91}"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8" d="100"/>
          <a:sy n="138" d="100"/>
        </p:scale>
        <p:origin x="83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2" name="Google Shape;462;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3" name="Google Shape;48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33"/>
        <p:cNvGrpSpPr/>
        <p:nvPr/>
      </p:nvGrpSpPr>
      <p:grpSpPr>
        <a:xfrm>
          <a:off x="0" y="0"/>
          <a:ext cx="0" cy="0"/>
          <a:chOff x="0" y="0"/>
          <a:chExt cx="0" cy="0"/>
        </a:xfrm>
      </p:grpSpPr>
      <p:sp>
        <p:nvSpPr>
          <p:cNvPr id="34" name="Google Shape;34;p2"/>
          <p:cNvSpPr/>
          <p:nvPr/>
        </p:nvSpPr>
        <p:spPr>
          <a:xfrm>
            <a:off x="-26775" y="2008375"/>
            <a:ext cx="9210650" cy="3172625"/>
          </a:xfrm>
          <a:custGeom>
            <a:avLst/>
            <a:gdLst/>
            <a:ahLst/>
            <a:cxnLst/>
            <a:rect l="l" t="t" r="r" b="b"/>
            <a:pathLst>
              <a:path w="368426" h="126905" extrusionOk="0">
                <a:moveTo>
                  <a:pt x="309" y="263"/>
                </a:moveTo>
                <a:lnTo>
                  <a:pt x="16502" y="11294"/>
                </a:lnTo>
                <a:lnTo>
                  <a:pt x="31551" y="5122"/>
                </a:lnTo>
                <a:lnTo>
                  <a:pt x="62412" y="4991"/>
                </a:lnTo>
                <a:lnTo>
                  <a:pt x="77652" y="0"/>
                </a:lnTo>
                <a:lnTo>
                  <a:pt x="92892" y="13527"/>
                </a:lnTo>
                <a:lnTo>
                  <a:pt x="107942" y="21276"/>
                </a:lnTo>
                <a:lnTo>
                  <a:pt x="122991" y="21145"/>
                </a:lnTo>
                <a:lnTo>
                  <a:pt x="138993" y="10375"/>
                </a:lnTo>
                <a:lnTo>
                  <a:pt x="154043" y="7880"/>
                </a:lnTo>
                <a:lnTo>
                  <a:pt x="168711" y="2349"/>
                </a:lnTo>
                <a:lnTo>
                  <a:pt x="184332" y="14841"/>
                </a:lnTo>
                <a:lnTo>
                  <a:pt x="199572" y="15274"/>
                </a:lnTo>
                <a:lnTo>
                  <a:pt x="214622" y="25085"/>
                </a:lnTo>
                <a:lnTo>
                  <a:pt x="230052" y="25085"/>
                </a:lnTo>
                <a:lnTo>
                  <a:pt x="246054" y="20094"/>
                </a:lnTo>
                <a:lnTo>
                  <a:pt x="261104" y="20094"/>
                </a:lnTo>
                <a:lnTo>
                  <a:pt x="275391" y="11426"/>
                </a:lnTo>
                <a:lnTo>
                  <a:pt x="291584" y="16810"/>
                </a:lnTo>
                <a:lnTo>
                  <a:pt x="305871" y="8143"/>
                </a:lnTo>
                <a:lnTo>
                  <a:pt x="336732" y="8012"/>
                </a:lnTo>
                <a:lnTo>
                  <a:pt x="351782" y="11294"/>
                </a:lnTo>
                <a:lnTo>
                  <a:pt x="367593" y="2758"/>
                </a:lnTo>
                <a:lnTo>
                  <a:pt x="368426" y="126905"/>
                </a:lnTo>
                <a:lnTo>
                  <a:pt x="0" y="126369"/>
                </a:lnTo>
                <a:close/>
              </a:path>
            </a:pathLst>
          </a:custGeom>
          <a:solidFill>
            <a:schemeClr val="accent5"/>
          </a:solidFill>
          <a:ln>
            <a:noFill/>
          </a:ln>
        </p:spPr>
      </p:sp>
      <p:sp>
        <p:nvSpPr>
          <p:cNvPr id="35" name="Google Shape;35;p2"/>
          <p:cNvSpPr/>
          <p:nvPr/>
        </p:nvSpPr>
        <p:spPr>
          <a:xfrm>
            <a:off x="-26775" y="2139700"/>
            <a:ext cx="9210650" cy="3041300"/>
          </a:xfrm>
          <a:custGeom>
            <a:avLst/>
            <a:gdLst/>
            <a:ahLst/>
            <a:cxnLst/>
            <a:rect l="l" t="t" r="r" b="b"/>
            <a:pathLst>
              <a:path w="368426" h="121652" extrusionOk="0">
                <a:moveTo>
                  <a:pt x="309" y="5516"/>
                </a:moveTo>
                <a:lnTo>
                  <a:pt x="16692" y="11214"/>
                </a:lnTo>
                <a:lnTo>
                  <a:pt x="47172" y="11214"/>
                </a:lnTo>
                <a:lnTo>
                  <a:pt x="62412" y="6843"/>
                </a:lnTo>
                <a:lnTo>
                  <a:pt x="77652" y="16156"/>
                </a:lnTo>
                <a:lnTo>
                  <a:pt x="92892" y="16156"/>
                </a:lnTo>
                <a:lnTo>
                  <a:pt x="107370" y="11214"/>
                </a:lnTo>
                <a:lnTo>
                  <a:pt x="122610" y="8173"/>
                </a:lnTo>
                <a:lnTo>
                  <a:pt x="138612" y="8173"/>
                </a:lnTo>
                <a:lnTo>
                  <a:pt x="153852" y="10834"/>
                </a:lnTo>
                <a:lnTo>
                  <a:pt x="168711" y="7603"/>
                </a:lnTo>
                <a:lnTo>
                  <a:pt x="183951" y="12734"/>
                </a:lnTo>
                <a:lnTo>
                  <a:pt x="199572" y="20527"/>
                </a:lnTo>
                <a:lnTo>
                  <a:pt x="214050" y="15205"/>
                </a:lnTo>
                <a:lnTo>
                  <a:pt x="229671" y="15205"/>
                </a:lnTo>
                <a:lnTo>
                  <a:pt x="245292" y="5892"/>
                </a:lnTo>
                <a:lnTo>
                  <a:pt x="260532" y="11214"/>
                </a:lnTo>
                <a:lnTo>
                  <a:pt x="275772" y="11214"/>
                </a:lnTo>
                <a:lnTo>
                  <a:pt x="291012" y="6843"/>
                </a:lnTo>
                <a:lnTo>
                  <a:pt x="321492" y="6843"/>
                </a:lnTo>
                <a:lnTo>
                  <a:pt x="336732" y="15966"/>
                </a:lnTo>
                <a:lnTo>
                  <a:pt x="351210" y="12734"/>
                </a:lnTo>
                <a:lnTo>
                  <a:pt x="367593" y="0"/>
                </a:lnTo>
                <a:lnTo>
                  <a:pt x="368426" y="121652"/>
                </a:lnTo>
                <a:lnTo>
                  <a:pt x="0" y="121652"/>
                </a:lnTo>
                <a:close/>
              </a:path>
            </a:pathLst>
          </a:custGeom>
          <a:solidFill>
            <a:srgbClr val="00CEF6">
              <a:alpha val="73460"/>
            </a:srgbClr>
          </a:solidFill>
          <a:ln>
            <a:noFill/>
          </a:ln>
        </p:spPr>
      </p:sp>
      <p:sp>
        <p:nvSpPr>
          <p:cNvPr id="36" name="Google Shape;36;p2"/>
          <p:cNvSpPr/>
          <p:nvPr/>
        </p:nvSpPr>
        <p:spPr>
          <a:xfrm rot="8100000">
            <a:off x="1847981" y="18145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rot="8100000">
            <a:off x="6038981" y="20984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rot="8100000">
            <a:off x="7181981" y="21317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2"/>
          <p:cNvGrpSpPr/>
          <p:nvPr/>
        </p:nvGrpSpPr>
        <p:grpSpPr>
          <a:xfrm>
            <a:off x="-9525" y="2024075"/>
            <a:ext cx="9167825" cy="595300"/>
            <a:chOff x="-9525" y="4462475"/>
            <a:chExt cx="9167825" cy="595300"/>
          </a:xfrm>
        </p:grpSpPr>
        <p:sp>
          <p:nvSpPr>
            <p:cNvPr id="40" name="Google Shape;40;p2"/>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chemeClr val="accent2"/>
              </a:solidFill>
              <a:prstDash val="solid"/>
              <a:round/>
              <a:headEnd type="none" w="med" len="med"/>
              <a:tailEnd type="none" w="med" len="med"/>
            </a:ln>
          </p:spPr>
        </p:sp>
        <p:sp>
          <p:nvSpPr>
            <p:cNvPr id="41" name="Google Shape;41;p2"/>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chemeClr val="accent2"/>
              </a:solidFill>
              <a:prstDash val="solid"/>
              <a:round/>
              <a:headEnd type="none" w="med" len="med"/>
              <a:tailEnd type="none" w="med" len="med"/>
            </a:ln>
          </p:spPr>
        </p:sp>
        <p:sp>
          <p:nvSpPr>
            <p:cNvPr id="42" name="Google Shape;42;p2"/>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chemeClr val="accent2"/>
              </a:solidFill>
              <a:prstDash val="solid"/>
              <a:round/>
              <a:headEnd type="none" w="med" len="med"/>
              <a:tailEnd type="none" w="med" len="med"/>
            </a:ln>
          </p:spPr>
        </p:sp>
      </p:grpSp>
      <p:grpSp>
        <p:nvGrpSpPr>
          <p:cNvPr id="43" name="Google Shape;43;p2"/>
          <p:cNvGrpSpPr/>
          <p:nvPr/>
        </p:nvGrpSpPr>
        <p:grpSpPr>
          <a:xfrm>
            <a:off x="-42837" y="2005088"/>
            <a:ext cx="9229575" cy="642787"/>
            <a:chOff x="-42837" y="4443488"/>
            <a:chExt cx="9229575" cy="642787"/>
          </a:xfrm>
        </p:grpSpPr>
        <p:sp>
          <p:nvSpPr>
            <p:cNvPr id="44" name="Google Shape;44;p2"/>
            <p:cNvSpPr/>
            <p:nvPr/>
          </p:nvSpPr>
          <p:spPr>
            <a:xfrm>
              <a:off x="1114450" y="49006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1495450" y="502927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733450" y="49721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352450" y="49626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42837" y="46054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1876450" y="48340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2257450" y="48292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2638450" y="454826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3019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3400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3781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4162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4543450" y="46673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4924450" y="45435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5305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5686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6067450" y="48483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6448450" y="47292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6829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7210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7591450" y="44434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7972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8353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8734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9129738" y="48673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 name="Google Shape;69;p2"/>
          <p:cNvSpPr/>
          <p:nvPr/>
        </p:nvSpPr>
        <p:spPr>
          <a:xfrm>
            <a:off x="2990700" y="214780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1085700" y="243355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4895700" y="2077632"/>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rot="8100000">
            <a:off x="8699949" y="18907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txBox="1">
            <a:spLocks noGrp="1"/>
          </p:cNvSpPr>
          <p:nvPr>
            <p:ph type="ctrTitle"/>
          </p:nvPr>
        </p:nvSpPr>
        <p:spPr>
          <a:xfrm>
            <a:off x="2847975" y="3363425"/>
            <a:ext cx="5610300" cy="1159800"/>
          </a:xfrm>
          <a:prstGeom prst="rect">
            <a:avLst/>
          </a:prstGeom>
        </p:spPr>
        <p:txBody>
          <a:bodyPr spcFirstLastPara="1" wrap="square" lIns="91425" tIns="91425" rIns="91425" bIns="91425" anchor="ctr" anchorCtr="0">
            <a:noAutofit/>
          </a:bodyPr>
          <a:lstStyle>
            <a:lvl1pPr lvl="0" algn="r">
              <a:spcBef>
                <a:spcPts val="0"/>
              </a:spcBef>
              <a:spcAft>
                <a:spcPts val="0"/>
              </a:spcAft>
              <a:buClr>
                <a:srgbClr val="FFFFFF"/>
              </a:buClr>
              <a:buSzPts val="4800"/>
              <a:buNone/>
              <a:defRPr sz="4800">
                <a:solidFill>
                  <a:srgbClr val="FFFFFF"/>
                </a:solidFill>
              </a:defRPr>
            </a:lvl1pPr>
            <a:lvl2pPr lvl="1" algn="r">
              <a:spcBef>
                <a:spcPts val="0"/>
              </a:spcBef>
              <a:spcAft>
                <a:spcPts val="0"/>
              </a:spcAft>
              <a:buClr>
                <a:srgbClr val="FFFFFF"/>
              </a:buClr>
              <a:buSzPts val="4800"/>
              <a:buNone/>
              <a:defRPr sz="4800">
                <a:solidFill>
                  <a:srgbClr val="FFFFFF"/>
                </a:solidFill>
              </a:defRPr>
            </a:lvl2pPr>
            <a:lvl3pPr lvl="2" algn="r">
              <a:spcBef>
                <a:spcPts val="0"/>
              </a:spcBef>
              <a:spcAft>
                <a:spcPts val="0"/>
              </a:spcAft>
              <a:buClr>
                <a:srgbClr val="FFFFFF"/>
              </a:buClr>
              <a:buSzPts val="4800"/>
              <a:buNone/>
              <a:defRPr sz="4800">
                <a:solidFill>
                  <a:srgbClr val="FFFFFF"/>
                </a:solidFill>
              </a:defRPr>
            </a:lvl3pPr>
            <a:lvl4pPr lvl="3" algn="r">
              <a:spcBef>
                <a:spcPts val="0"/>
              </a:spcBef>
              <a:spcAft>
                <a:spcPts val="0"/>
              </a:spcAft>
              <a:buClr>
                <a:srgbClr val="FFFFFF"/>
              </a:buClr>
              <a:buSzPts val="4800"/>
              <a:buNone/>
              <a:defRPr sz="4800">
                <a:solidFill>
                  <a:srgbClr val="FFFFFF"/>
                </a:solidFill>
              </a:defRPr>
            </a:lvl4pPr>
            <a:lvl5pPr lvl="4" algn="r">
              <a:spcBef>
                <a:spcPts val="0"/>
              </a:spcBef>
              <a:spcAft>
                <a:spcPts val="0"/>
              </a:spcAft>
              <a:buClr>
                <a:srgbClr val="FFFFFF"/>
              </a:buClr>
              <a:buSzPts val="4800"/>
              <a:buNone/>
              <a:defRPr sz="4800">
                <a:solidFill>
                  <a:srgbClr val="FFFFFF"/>
                </a:solidFill>
              </a:defRPr>
            </a:lvl5pPr>
            <a:lvl6pPr lvl="5" algn="r">
              <a:spcBef>
                <a:spcPts val="0"/>
              </a:spcBef>
              <a:spcAft>
                <a:spcPts val="0"/>
              </a:spcAft>
              <a:buClr>
                <a:srgbClr val="FFFFFF"/>
              </a:buClr>
              <a:buSzPts val="4800"/>
              <a:buNone/>
              <a:defRPr sz="4800">
                <a:solidFill>
                  <a:srgbClr val="FFFFFF"/>
                </a:solidFill>
              </a:defRPr>
            </a:lvl6pPr>
            <a:lvl7pPr lvl="6" algn="r">
              <a:spcBef>
                <a:spcPts val="0"/>
              </a:spcBef>
              <a:spcAft>
                <a:spcPts val="0"/>
              </a:spcAft>
              <a:buClr>
                <a:srgbClr val="FFFFFF"/>
              </a:buClr>
              <a:buSzPts val="4800"/>
              <a:buNone/>
              <a:defRPr sz="4800">
                <a:solidFill>
                  <a:srgbClr val="FFFFFF"/>
                </a:solidFill>
              </a:defRPr>
            </a:lvl7pPr>
            <a:lvl8pPr lvl="7" algn="r">
              <a:spcBef>
                <a:spcPts val="0"/>
              </a:spcBef>
              <a:spcAft>
                <a:spcPts val="0"/>
              </a:spcAft>
              <a:buClr>
                <a:srgbClr val="FFFFFF"/>
              </a:buClr>
              <a:buSzPts val="4800"/>
              <a:buNone/>
              <a:defRPr sz="4800">
                <a:solidFill>
                  <a:srgbClr val="FFFFFF"/>
                </a:solidFill>
              </a:defRPr>
            </a:lvl8pPr>
            <a:lvl9pPr lvl="8" algn="r">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74"/>
        <p:cNvGrpSpPr/>
        <p:nvPr/>
      </p:nvGrpSpPr>
      <p:grpSpPr>
        <a:xfrm>
          <a:off x="0" y="0"/>
          <a:ext cx="0" cy="0"/>
          <a:chOff x="0" y="0"/>
          <a:chExt cx="0" cy="0"/>
        </a:xfrm>
      </p:grpSpPr>
      <p:sp>
        <p:nvSpPr>
          <p:cNvPr id="75" name="Google Shape;75;p3"/>
          <p:cNvSpPr/>
          <p:nvPr/>
        </p:nvSpPr>
        <p:spPr>
          <a:xfrm>
            <a:off x="-26775" y="2008375"/>
            <a:ext cx="9210650" cy="3172625"/>
          </a:xfrm>
          <a:custGeom>
            <a:avLst/>
            <a:gdLst/>
            <a:ahLst/>
            <a:cxnLst/>
            <a:rect l="l" t="t" r="r" b="b"/>
            <a:pathLst>
              <a:path w="368426" h="126905" extrusionOk="0">
                <a:moveTo>
                  <a:pt x="309" y="263"/>
                </a:moveTo>
                <a:lnTo>
                  <a:pt x="16502" y="11294"/>
                </a:lnTo>
                <a:lnTo>
                  <a:pt x="31551" y="5122"/>
                </a:lnTo>
                <a:lnTo>
                  <a:pt x="62412" y="4991"/>
                </a:lnTo>
                <a:lnTo>
                  <a:pt x="77652" y="0"/>
                </a:lnTo>
                <a:lnTo>
                  <a:pt x="92892" y="13527"/>
                </a:lnTo>
                <a:lnTo>
                  <a:pt x="107942" y="21276"/>
                </a:lnTo>
                <a:lnTo>
                  <a:pt x="122991" y="21145"/>
                </a:lnTo>
                <a:lnTo>
                  <a:pt x="138993" y="10375"/>
                </a:lnTo>
                <a:lnTo>
                  <a:pt x="154043" y="7880"/>
                </a:lnTo>
                <a:lnTo>
                  <a:pt x="168711" y="2349"/>
                </a:lnTo>
                <a:lnTo>
                  <a:pt x="184332" y="14841"/>
                </a:lnTo>
                <a:lnTo>
                  <a:pt x="199572" y="15274"/>
                </a:lnTo>
                <a:lnTo>
                  <a:pt x="214622" y="25085"/>
                </a:lnTo>
                <a:lnTo>
                  <a:pt x="230052" y="25085"/>
                </a:lnTo>
                <a:lnTo>
                  <a:pt x="246054" y="20094"/>
                </a:lnTo>
                <a:lnTo>
                  <a:pt x="261104" y="20094"/>
                </a:lnTo>
                <a:lnTo>
                  <a:pt x="275391" y="11426"/>
                </a:lnTo>
                <a:lnTo>
                  <a:pt x="291584" y="16810"/>
                </a:lnTo>
                <a:lnTo>
                  <a:pt x="305871" y="8143"/>
                </a:lnTo>
                <a:lnTo>
                  <a:pt x="336732" y="8012"/>
                </a:lnTo>
                <a:lnTo>
                  <a:pt x="351782" y="11294"/>
                </a:lnTo>
                <a:lnTo>
                  <a:pt x="367593" y="2758"/>
                </a:lnTo>
                <a:lnTo>
                  <a:pt x="368426" y="126905"/>
                </a:lnTo>
                <a:lnTo>
                  <a:pt x="0" y="126369"/>
                </a:lnTo>
                <a:close/>
              </a:path>
            </a:pathLst>
          </a:custGeom>
          <a:solidFill>
            <a:schemeClr val="accent5"/>
          </a:solidFill>
          <a:ln>
            <a:noFill/>
          </a:ln>
        </p:spPr>
      </p:sp>
      <p:sp>
        <p:nvSpPr>
          <p:cNvPr id="76" name="Google Shape;76;p3"/>
          <p:cNvSpPr/>
          <p:nvPr/>
        </p:nvSpPr>
        <p:spPr>
          <a:xfrm>
            <a:off x="-26775" y="2139700"/>
            <a:ext cx="9210650" cy="3041300"/>
          </a:xfrm>
          <a:custGeom>
            <a:avLst/>
            <a:gdLst/>
            <a:ahLst/>
            <a:cxnLst/>
            <a:rect l="l" t="t" r="r" b="b"/>
            <a:pathLst>
              <a:path w="368426" h="121652" extrusionOk="0">
                <a:moveTo>
                  <a:pt x="309" y="5516"/>
                </a:moveTo>
                <a:lnTo>
                  <a:pt x="16692" y="11214"/>
                </a:lnTo>
                <a:lnTo>
                  <a:pt x="47172" y="11214"/>
                </a:lnTo>
                <a:lnTo>
                  <a:pt x="62412" y="6843"/>
                </a:lnTo>
                <a:lnTo>
                  <a:pt x="77652" y="16156"/>
                </a:lnTo>
                <a:lnTo>
                  <a:pt x="92892" y="16156"/>
                </a:lnTo>
                <a:lnTo>
                  <a:pt x="107370" y="11214"/>
                </a:lnTo>
                <a:lnTo>
                  <a:pt x="122610" y="8173"/>
                </a:lnTo>
                <a:lnTo>
                  <a:pt x="138612" y="8173"/>
                </a:lnTo>
                <a:lnTo>
                  <a:pt x="153852" y="10834"/>
                </a:lnTo>
                <a:lnTo>
                  <a:pt x="168711" y="7603"/>
                </a:lnTo>
                <a:lnTo>
                  <a:pt x="183951" y="12734"/>
                </a:lnTo>
                <a:lnTo>
                  <a:pt x="199572" y="20527"/>
                </a:lnTo>
                <a:lnTo>
                  <a:pt x="214050" y="15205"/>
                </a:lnTo>
                <a:lnTo>
                  <a:pt x="229671" y="15205"/>
                </a:lnTo>
                <a:lnTo>
                  <a:pt x="245292" y="5892"/>
                </a:lnTo>
                <a:lnTo>
                  <a:pt x="260532" y="11214"/>
                </a:lnTo>
                <a:lnTo>
                  <a:pt x="275772" y="11214"/>
                </a:lnTo>
                <a:lnTo>
                  <a:pt x="291012" y="6843"/>
                </a:lnTo>
                <a:lnTo>
                  <a:pt x="321492" y="6843"/>
                </a:lnTo>
                <a:lnTo>
                  <a:pt x="336732" y="15966"/>
                </a:lnTo>
                <a:lnTo>
                  <a:pt x="351210" y="12734"/>
                </a:lnTo>
                <a:lnTo>
                  <a:pt x="367593" y="0"/>
                </a:lnTo>
                <a:lnTo>
                  <a:pt x="368426" y="121652"/>
                </a:lnTo>
                <a:lnTo>
                  <a:pt x="0" y="121652"/>
                </a:lnTo>
                <a:close/>
              </a:path>
            </a:pathLst>
          </a:custGeom>
          <a:solidFill>
            <a:srgbClr val="00CEF6">
              <a:alpha val="73460"/>
            </a:srgbClr>
          </a:solidFill>
          <a:ln>
            <a:noFill/>
          </a:ln>
        </p:spPr>
      </p:sp>
      <p:sp>
        <p:nvSpPr>
          <p:cNvPr id="77" name="Google Shape;77;p3"/>
          <p:cNvSpPr/>
          <p:nvPr/>
        </p:nvSpPr>
        <p:spPr>
          <a:xfrm rot="8100000">
            <a:off x="1847981" y="18145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rot="8100000">
            <a:off x="6038981" y="20984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rot="8100000">
            <a:off x="7181981" y="21317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 name="Google Shape;80;p3"/>
          <p:cNvGrpSpPr/>
          <p:nvPr/>
        </p:nvGrpSpPr>
        <p:grpSpPr>
          <a:xfrm>
            <a:off x="-9525" y="2024075"/>
            <a:ext cx="9167825" cy="595300"/>
            <a:chOff x="-9525" y="4462475"/>
            <a:chExt cx="9167825" cy="595300"/>
          </a:xfrm>
        </p:grpSpPr>
        <p:sp>
          <p:nvSpPr>
            <p:cNvPr id="81" name="Google Shape;81;p3"/>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rgbClr val="3C78D8"/>
              </a:solidFill>
              <a:prstDash val="solid"/>
              <a:round/>
              <a:headEnd type="none" w="med" len="med"/>
              <a:tailEnd type="none" w="med" len="med"/>
            </a:ln>
          </p:spPr>
        </p:sp>
        <p:sp>
          <p:nvSpPr>
            <p:cNvPr id="82" name="Google Shape;82;p3"/>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rgbClr val="3C78D8"/>
              </a:solidFill>
              <a:prstDash val="solid"/>
              <a:round/>
              <a:headEnd type="none" w="med" len="med"/>
              <a:tailEnd type="none" w="med" len="med"/>
            </a:ln>
          </p:spPr>
        </p:sp>
        <p:sp>
          <p:nvSpPr>
            <p:cNvPr id="83" name="Google Shape;83;p3"/>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rgbClr val="3C78D8"/>
              </a:solidFill>
              <a:prstDash val="solid"/>
              <a:round/>
              <a:headEnd type="none" w="med" len="med"/>
              <a:tailEnd type="none" w="med" len="med"/>
            </a:ln>
          </p:spPr>
        </p:sp>
      </p:grpSp>
      <p:grpSp>
        <p:nvGrpSpPr>
          <p:cNvPr id="84" name="Google Shape;84;p3"/>
          <p:cNvGrpSpPr/>
          <p:nvPr/>
        </p:nvGrpSpPr>
        <p:grpSpPr>
          <a:xfrm>
            <a:off x="-42837" y="2005088"/>
            <a:ext cx="9229575" cy="642787"/>
            <a:chOff x="-42837" y="4443488"/>
            <a:chExt cx="9229575" cy="642787"/>
          </a:xfrm>
        </p:grpSpPr>
        <p:sp>
          <p:nvSpPr>
            <p:cNvPr id="85" name="Google Shape;85;p3"/>
            <p:cNvSpPr/>
            <p:nvPr/>
          </p:nvSpPr>
          <p:spPr>
            <a:xfrm>
              <a:off x="1114450" y="49006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1495450" y="5029275"/>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p:nvPr/>
          </p:nvSpPr>
          <p:spPr>
            <a:xfrm>
              <a:off x="733450" y="4972125"/>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a:off x="352450" y="49626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3"/>
            <p:cNvSpPr/>
            <p:nvPr/>
          </p:nvSpPr>
          <p:spPr>
            <a:xfrm>
              <a:off x="-42837" y="46054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
            <p:cNvSpPr/>
            <p:nvPr/>
          </p:nvSpPr>
          <p:spPr>
            <a:xfrm>
              <a:off x="1876450" y="48340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a:off x="2257450" y="482925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a:off x="2638450" y="454826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3"/>
            <p:cNvSpPr/>
            <p:nvPr/>
          </p:nvSpPr>
          <p:spPr>
            <a:xfrm>
              <a:off x="3019450" y="461493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3"/>
            <p:cNvSpPr/>
            <p:nvPr/>
          </p:nvSpPr>
          <p:spPr>
            <a:xfrm>
              <a:off x="3400450" y="461493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
            <p:cNvSpPr/>
            <p:nvPr/>
          </p:nvSpPr>
          <p:spPr>
            <a:xfrm>
              <a:off x="3781450" y="49483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
            <p:cNvSpPr/>
            <p:nvPr/>
          </p:nvSpPr>
          <p:spPr>
            <a:xfrm>
              <a:off x="4162450" y="49483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4543450" y="4667325"/>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4924450" y="45435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5305450" y="47721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5686450" y="47721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3"/>
            <p:cNvSpPr/>
            <p:nvPr/>
          </p:nvSpPr>
          <p:spPr>
            <a:xfrm>
              <a:off x="6067450" y="48483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3"/>
            <p:cNvSpPr/>
            <p:nvPr/>
          </p:nvSpPr>
          <p:spPr>
            <a:xfrm>
              <a:off x="6448450" y="472923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6829450" y="50245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7210450" y="50245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3"/>
            <p:cNvSpPr/>
            <p:nvPr/>
          </p:nvSpPr>
          <p:spPr>
            <a:xfrm>
              <a:off x="7591450" y="44434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3"/>
            <p:cNvSpPr/>
            <p:nvPr/>
          </p:nvSpPr>
          <p:spPr>
            <a:xfrm>
              <a:off x="7972450" y="45577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a:off x="8353450" y="45577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3"/>
            <p:cNvSpPr/>
            <p:nvPr/>
          </p:nvSpPr>
          <p:spPr>
            <a:xfrm>
              <a:off x="8734450" y="45577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3"/>
            <p:cNvSpPr/>
            <p:nvPr/>
          </p:nvSpPr>
          <p:spPr>
            <a:xfrm>
              <a:off x="9129738" y="486735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 name="Google Shape;110;p3"/>
          <p:cNvSpPr/>
          <p:nvPr/>
        </p:nvSpPr>
        <p:spPr>
          <a:xfrm>
            <a:off x="2990700" y="2147800"/>
            <a:ext cx="114600" cy="114600"/>
          </a:xfrm>
          <a:prstGeom prst="ellipse">
            <a:avLst/>
          </a:prstGeom>
          <a:noFill/>
          <a:ln w="9525" cap="flat" cmpd="sng">
            <a:solidFill>
              <a:srgbClr val="3C78D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1085700" y="2433550"/>
            <a:ext cx="114600" cy="114600"/>
          </a:xfrm>
          <a:prstGeom prst="ellipse">
            <a:avLst/>
          </a:prstGeom>
          <a:noFill/>
          <a:ln w="9525" cap="flat" cmpd="sng">
            <a:solidFill>
              <a:srgbClr val="3C78D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4895700" y="2077632"/>
            <a:ext cx="114600" cy="114600"/>
          </a:xfrm>
          <a:prstGeom prst="ellipse">
            <a:avLst/>
          </a:prstGeom>
          <a:noFill/>
          <a:ln w="9525" cap="flat" cmpd="sng">
            <a:solidFill>
              <a:srgbClr val="3C78D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rot="8100000">
            <a:off x="8699949" y="18907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3"/>
          <p:cNvSpPr txBox="1">
            <a:spLocks noGrp="1"/>
          </p:cNvSpPr>
          <p:nvPr>
            <p:ph type="ctrTitle"/>
          </p:nvPr>
        </p:nvSpPr>
        <p:spPr>
          <a:xfrm>
            <a:off x="2309350" y="3031150"/>
            <a:ext cx="5214600" cy="1159800"/>
          </a:xfrm>
          <a:prstGeom prst="rect">
            <a:avLst/>
          </a:prstGeom>
        </p:spPr>
        <p:txBody>
          <a:bodyPr spcFirstLastPara="1" wrap="square" lIns="91425" tIns="91425" rIns="91425" bIns="91425" anchor="b" anchorCtr="0">
            <a:noAutofit/>
          </a:bodyPr>
          <a:lstStyle>
            <a:lvl1pPr lvl="0" algn="r" rtl="0">
              <a:spcBef>
                <a:spcPts val="0"/>
              </a:spcBef>
              <a:spcAft>
                <a:spcPts val="0"/>
              </a:spcAft>
              <a:buClr>
                <a:srgbClr val="FFFFFF"/>
              </a:buClr>
              <a:buSzPts val="3600"/>
              <a:buNone/>
              <a:defRPr sz="3600">
                <a:solidFill>
                  <a:srgbClr val="FFFFFF"/>
                </a:solidFill>
              </a:defRPr>
            </a:lvl1pPr>
            <a:lvl2pPr lvl="1" algn="r" rtl="0">
              <a:spcBef>
                <a:spcPts val="0"/>
              </a:spcBef>
              <a:spcAft>
                <a:spcPts val="0"/>
              </a:spcAft>
              <a:buClr>
                <a:srgbClr val="FFFFFF"/>
              </a:buClr>
              <a:buSzPts val="3600"/>
              <a:buNone/>
              <a:defRPr sz="3600">
                <a:solidFill>
                  <a:srgbClr val="FFFFFF"/>
                </a:solidFill>
              </a:defRPr>
            </a:lvl2pPr>
            <a:lvl3pPr lvl="2" algn="r" rtl="0">
              <a:spcBef>
                <a:spcPts val="0"/>
              </a:spcBef>
              <a:spcAft>
                <a:spcPts val="0"/>
              </a:spcAft>
              <a:buClr>
                <a:srgbClr val="FFFFFF"/>
              </a:buClr>
              <a:buSzPts val="3600"/>
              <a:buNone/>
              <a:defRPr sz="3600">
                <a:solidFill>
                  <a:srgbClr val="FFFFFF"/>
                </a:solidFill>
              </a:defRPr>
            </a:lvl3pPr>
            <a:lvl4pPr lvl="3" algn="r" rtl="0">
              <a:spcBef>
                <a:spcPts val="0"/>
              </a:spcBef>
              <a:spcAft>
                <a:spcPts val="0"/>
              </a:spcAft>
              <a:buClr>
                <a:srgbClr val="FFFFFF"/>
              </a:buClr>
              <a:buSzPts val="3600"/>
              <a:buNone/>
              <a:defRPr sz="3600">
                <a:solidFill>
                  <a:srgbClr val="FFFFFF"/>
                </a:solidFill>
              </a:defRPr>
            </a:lvl4pPr>
            <a:lvl5pPr lvl="4" algn="r" rtl="0">
              <a:spcBef>
                <a:spcPts val="0"/>
              </a:spcBef>
              <a:spcAft>
                <a:spcPts val="0"/>
              </a:spcAft>
              <a:buClr>
                <a:srgbClr val="FFFFFF"/>
              </a:buClr>
              <a:buSzPts val="3600"/>
              <a:buNone/>
              <a:defRPr sz="3600">
                <a:solidFill>
                  <a:srgbClr val="FFFFFF"/>
                </a:solidFill>
              </a:defRPr>
            </a:lvl5pPr>
            <a:lvl6pPr lvl="5" algn="r" rtl="0">
              <a:spcBef>
                <a:spcPts val="0"/>
              </a:spcBef>
              <a:spcAft>
                <a:spcPts val="0"/>
              </a:spcAft>
              <a:buClr>
                <a:srgbClr val="FFFFFF"/>
              </a:buClr>
              <a:buSzPts val="3600"/>
              <a:buNone/>
              <a:defRPr sz="3600">
                <a:solidFill>
                  <a:srgbClr val="FFFFFF"/>
                </a:solidFill>
              </a:defRPr>
            </a:lvl6pPr>
            <a:lvl7pPr lvl="6" algn="r" rtl="0">
              <a:spcBef>
                <a:spcPts val="0"/>
              </a:spcBef>
              <a:spcAft>
                <a:spcPts val="0"/>
              </a:spcAft>
              <a:buClr>
                <a:srgbClr val="FFFFFF"/>
              </a:buClr>
              <a:buSzPts val="3600"/>
              <a:buNone/>
              <a:defRPr sz="3600">
                <a:solidFill>
                  <a:srgbClr val="FFFFFF"/>
                </a:solidFill>
              </a:defRPr>
            </a:lvl7pPr>
            <a:lvl8pPr lvl="7" algn="r" rtl="0">
              <a:spcBef>
                <a:spcPts val="0"/>
              </a:spcBef>
              <a:spcAft>
                <a:spcPts val="0"/>
              </a:spcAft>
              <a:buClr>
                <a:srgbClr val="FFFFFF"/>
              </a:buClr>
              <a:buSzPts val="3600"/>
              <a:buNone/>
              <a:defRPr sz="3600">
                <a:solidFill>
                  <a:srgbClr val="FFFFFF"/>
                </a:solidFill>
              </a:defRPr>
            </a:lvl8pPr>
            <a:lvl9pPr lvl="8" algn="r" rtl="0">
              <a:spcBef>
                <a:spcPts val="0"/>
              </a:spcBef>
              <a:spcAft>
                <a:spcPts val="0"/>
              </a:spcAft>
              <a:buClr>
                <a:srgbClr val="FFFFFF"/>
              </a:buClr>
              <a:buSzPts val="3600"/>
              <a:buNone/>
              <a:defRPr sz="3600">
                <a:solidFill>
                  <a:srgbClr val="FFFFFF"/>
                </a:solidFill>
              </a:defRPr>
            </a:lvl9pPr>
          </a:lstStyle>
          <a:p>
            <a:endParaRPr/>
          </a:p>
        </p:txBody>
      </p:sp>
      <p:sp>
        <p:nvSpPr>
          <p:cNvPr id="115" name="Google Shape;115;p3"/>
          <p:cNvSpPr txBox="1">
            <a:spLocks noGrp="1"/>
          </p:cNvSpPr>
          <p:nvPr>
            <p:ph type="subTitle" idx="1"/>
          </p:nvPr>
        </p:nvSpPr>
        <p:spPr>
          <a:xfrm>
            <a:off x="2309441" y="4059250"/>
            <a:ext cx="5214600" cy="7848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FFFFFF"/>
              </a:buClr>
              <a:buSzPts val="2000"/>
              <a:buNone/>
              <a:defRPr>
                <a:solidFill>
                  <a:srgbClr val="FFFFFF"/>
                </a:solidFill>
              </a:defRPr>
            </a:lvl1pPr>
            <a:lvl2pPr lvl="1" algn="r" rtl="0">
              <a:spcBef>
                <a:spcPts val="0"/>
              </a:spcBef>
              <a:spcAft>
                <a:spcPts val="0"/>
              </a:spcAft>
              <a:buClr>
                <a:srgbClr val="FFFFFF"/>
              </a:buClr>
              <a:buSzPts val="3000"/>
              <a:buNone/>
              <a:defRPr sz="3000">
                <a:solidFill>
                  <a:srgbClr val="FFFFFF"/>
                </a:solidFill>
              </a:defRPr>
            </a:lvl2pPr>
            <a:lvl3pPr lvl="2" algn="r" rtl="0">
              <a:spcBef>
                <a:spcPts val="0"/>
              </a:spcBef>
              <a:spcAft>
                <a:spcPts val="0"/>
              </a:spcAft>
              <a:buClr>
                <a:srgbClr val="FFFFFF"/>
              </a:buClr>
              <a:buSzPts val="3000"/>
              <a:buNone/>
              <a:defRPr sz="3000">
                <a:solidFill>
                  <a:srgbClr val="FFFFFF"/>
                </a:solidFill>
              </a:defRPr>
            </a:lvl3pPr>
            <a:lvl4pPr lvl="3" algn="r" rtl="0">
              <a:spcBef>
                <a:spcPts val="0"/>
              </a:spcBef>
              <a:spcAft>
                <a:spcPts val="0"/>
              </a:spcAft>
              <a:buClr>
                <a:srgbClr val="FFFFFF"/>
              </a:buClr>
              <a:buSzPts val="3000"/>
              <a:buNone/>
              <a:defRPr sz="3000">
                <a:solidFill>
                  <a:srgbClr val="FFFFFF"/>
                </a:solidFill>
              </a:defRPr>
            </a:lvl4pPr>
            <a:lvl5pPr lvl="4" algn="r" rtl="0">
              <a:spcBef>
                <a:spcPts val="0"/>
              </a:spcBef>
              <a:spcAft>
                <a:spcPts val="0"/>
              </a:spcAft>
              <a:buClr>
                <a:srgbClr val="FFFFFF"/>
              </a:buClr>
              <a:buSzPts val="3000"/>
              <a:buNone/>
              <a:defRPr sz="3000">
                <a:solidFill>
                  <a:srgbClr val="FFFFFF"/>
                </a:solidFill>
              </a:defRPr>
            </a:lvl5pPr>
            <a:lvl6pPr lvl="5" algn="r" rtl="0">
              <a:spcBef>
                <a:spcPts val="0"/>
              </a:spcBef>
              <a:spcAft>
                <a:spcPts val="0"/>
              </a:spcAft>
              <a:buClr>
                <a:srgbClr val="FFFFFF"/>
              </a:buClr>
              <a:buSzPts val="3000"/>
              <a:buNone/>
              <a:defRPr sz="3000">
                <a:solidFill>
                  <a:srgbClr val="FFFFFF"/>
                </a:solidFill>
              </a:defRPr>
            </a:lvl6pPr>
            <a:lvl7pPr lvl="6" algn="r" rtl="0">
              <a:spcBef>
                <a:spcPts val="0"/>
              </a:spcBef>
              <a:spcAft>
                <a:spcPts val="0"/>
              </a:spcAft>
              <a:buClr>
                <a:srgbClr val="FFFFFF"/>
              </a:buClr>
              <a:buSzPts val="3000"/>
              <a:buNone/>
              <a:defRPr sz="3000">
                <a:solidFill>
                  <a:srgbClr val="FFFFFF"/>
                </a:solidFill>
              </a:defRPr>
            </a:lvl7pPr>
            <a:lvl8pPr lvl="7" algn="r" rtl="0">
              <a:spcBef>
                <a:spcPts val="0"/>
              </a:spcBef>
              <a:spcAft>
                <a:spcPts val="0"/>
              </a:spcAft>
              <a:buClr>
                <a:srgbClr val="FFFFFF"/>
              </a:buClr>
              <a:buSzPts val="3000"/>
              <a:buNone/>
              <a:defRPr sz="3000">
                <a:solidFill>
                  <a:srgbClr val="FFFFFF"/>
                </a:solidFill>
              </a:defRPr>
            </a:lvl8pPr>
            <a:lvl9pPr lvl="8" algn="r" rtl="0">
              <a:spcBef>
                <a:spcPts val="0"/>
              </a:spcBef>
              <a:spcAft>
                <a:spcPts val="0"/>
              </a:spcAft>
              <a:buClr>
                <a:srgbClr val="FFFFFF"/>
              </a:buClr>
              <a:buSzPts val="3000"/>
              <a:buNone/>
              <a:defRPr sz="3000">
                <a:solidFill>
                  <a:srgbClr val="FFFFFF"/>
                </a:solidFill>
              </a:defRPr>
            </a:lvl9pPr>
          </a:lstStyle>
          <a:p>
            <a:endParaRPr/>
          </a:p>
        </p:txBody>
      </p:sp>
      <p:sp>
        <p:nvSpPr>
          <p:cNvPr id="116" name="Google Shape;116;p3"/>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60"/>
        <p:cNvGrpSpPr/>
        <p:nvPr/>
      </p:nvGrpSpPr>
      <p:grpSpPr>
        <a:xfrm>
          <a:off x="0" y="0"/>
          <a:ext cx="0" cy="0"/>
          <a:chOff x="0" y="0"/>
          <a:chExt cx="0" cy="0"/>
        </a:xfrm>
      </p:grpSpPr>
      <p:sp>
        <p:nvSpPr>
          <p:cNvPr id="161" name="Google Shape;161;p5"/>
          <p:cNvSpPr/>
          <p:nvPr/>
        </p:nvSpPr>
        <p:spPr>
          <a:xfrm>
            <a:off x="-28575" y="4446775"/>
            <a:ext cx="9191625" cy="712478"/>
          </a:xfrm>
          <a:custGeom>
            <a:avLst/>
            <a:gdLst/>
            <a:ahLst/>
            <a:cxnLst/>
            <a:rect l="l" t="t" r="r" b="b"/>
            <a:pathLst>
              <a:path w="367665" h="41339" extrusionOk="0">
                <a:moveTo>
                  <a:pt x="381" y="381"/>
                </a:moveTo>
                <a:lnTo>
                  <a:pt x="16574" y="16383"/>
                </a:lnTo>
                <a:lnTo>
                  <a:pt x="31623" y="7430"/>
                </a:lnTo>
                <a:lnTo>
                  <a:pt x="62484" y="7239"/>
                </a:lnTo>
                <a:lnTo>
                  <a:pt x="77724" y="0"/>
                </a:lnTo>
                <a:lnTo>
                  <a:pt x="92964" y="19622"/>
                </a:lnTo>
                <a:lnTo>
                  <a:pt x="108014" y="30861"/>
                </a:lnTo>
                <a:lnTo>
                  <a:pt x="123063" y="30671"/>
                </a:lnTo>
                <a:lnTo>
                  <a:pt x="139065" y="15050"/>
                </a:lnTo>
                <a:lnTo>
                  <a:pt x="154115" y="11430"/>
                </a:lnTo>
                <a:lnTo>
                  <a:pt x="168783" y="3408"/>
                </a:lnTo>
                <a:lnTo>
                  <a:pt x="184404" y="21527"/>
                </a:lnTo>
                <a:lnTo>
                  <a:pt x="199644" y="22155"/>
                </a:lnTo>
                <a:lnTo>
                  <a:pt x="214694" y="36386"/>
                </a:lnTo>
                <a:lnTo>
                  <a:pt x="230124" y="36386"/>
                </a:lnTo>
                <a:lnTo>
                  <a:pt x="246126" y="29147"/>
                </a:lnTo>
                <a:lnTo>
                  <a:pt x="261176" y="29147"/>
                </a:lnTo>
                <a:lnTo>
                  <a:pt x="275463" y="16574"/>
                </a:lnTo>
                <a:lnTo>
                  <a:pt x="291656" y="24384"/>
                </a:lnTo>
                <a:lnTo>
                  <a:pt x="305943" y="11811"/>
                </a:lnTo>
                <a:lnTo>
                  <a:pt x="336804" y="11621"/>
                </a:lnTo>
                <a:lnTo>
                  <a:pt x="351854" y="16383"/>
                </a:lnTo>
                <a:lnTo>
                  <a:pt x="367665" y="4001"/>
                </a:lnTo>
                <a:lnTo>
                  <a:pt x="367284" y="41339"/>
                </a:lnTo>
                <a:lnTo>
                  <a:pt x="0" y="41339"/>
                </a:lnTo>
                <a:close/>
              </a:path>
            </a:pathLst>
          </a:custGeom>
          <a:solidFill>
            <a:schemeClr val="accent5"/>
          </a:solidFill>
          <a:ln>
            <a:noFill/>
          </a:ln>
        </p:spPr>
      </p:sp>
      <p:sp>
        <p:nvSpPr>
          <p:cNvPr id="162" name="Google Shape;162;p5"/>
          <p:cNvSpPr/>
          <p:nvPr/>
        </p:nvSpPr>
        <p:spPr>
          <a:xfrm>
            <a:off x="-28575" y="4578111"/>
            <a:ext cx="9191625" cy="584439"/>
          </a:xfrm>
          <a:custGeom>
            <a:avLst/>
            <a:gdLst/>
            <a:ahLst/>
            <a:cxnLst/>
            <a:rect l="l" t="t" r="r" b="b"/>
            <a:pathLst>
              <a:path w="367665" h="33910" extrusionOk="0">
                <a:moveTo>
                  <a:pt x="381" y="8001"/>
                </a:moveTo>
                <a:lnTo>
                  <a:pt x="16764" y="16266"/>
                </a:lnTo>
                <a:lnTo>
                  <a:pt x="47244" y="16266"/>
                </a:lnTo>
                <a:lnTo>
                  <a:pt x="62484" y="9925"/>
                </a:lnTo>
                <a:lnTo>
                  <a:pt x="77724" y="23434"/>
                </a:lnTo>
                <a:lnTo>
                  <a:pt x="92964" y="23434"/>
                </a:lnTo>
                <a:lnTo>
                  <a:pt x="107442" y="16266"/>
                </a:lnTo>
                <a:lnTo>
                  <a:pt x="122682" y="11855"/>
                </a:lnTo>
                <a:lnTo>
                  <a:pt x="138684" y="11855"/>
                </a:lnTo>
                <a:lnTo>
                  <a:pt x="153924" y="15714"/>
                </a:lnTo>
                <a:lnTo>
                  <a:pt x="168783" y="11028"/>
                </a:lnTo>
                <a:lnTo>
                  <a:pt x="184023" y="18471"/>
                </a:lnTo>
                <a:lnTo>
                  <a:pt x="199644" y="29775"/>
                </a:lnTo>
                <a:lnTo>
                  <a:pt x="214122" y="22055"/>
                </a:lnTo>
                <a:lnTo>
                  <a:pt x="229743" y="22055"/>
                </a:lnTo>
                <a:lnTo>
                  <a:pt x="245364" y="8546"/>
                </a:lnTo>
                <a:lnTo>
                  <a:pt x="260604" y="16266"/>
                </a:lnTo>
                <a:lnTo>
                  <a:pt x="275844" y="16266"/>
                </a:lnTo>
                <a:lnTo>
                  <a:pt x="291084" y="9925"/>
                </a:lnTo>
                <a:lnTo>
                  <a:pt x="321564" y="9925"/>
                </a:lnTo>
                <a:lnTo>
                  <a:pt x="336804" y="23158"/>
                </a:lnTo>
                <a:lnTo>
                  <a:pt x="351282" y="18471"/>
                </a:lnTo>
                <a:lnTo>
                  <a:pt x="367665" y="0"/>
                </a:lnTo>
                <a:lnTo>
                  <a:pt x="367665" y="33910"/>
                </a:lnTo>
                <a:lnTo>
                  <a:pt x="0" y="33910"/>
                </a:lnTo>
                <a:close/>
              </a:path>
            </a:pathLst>
          </a:custGeom>
          <a:solidFill>
            <a:srgbClr val="00CEF6">
              <a:alpha val="73460"/>
            </a:srgbClr>
          </a:solidFill>
          <a:ln>
            <a:noFill/>
          </a:ln>
        </p:spPr>
      </p:sp>
      <p:sp>
        <p:nvSpPr>
          <p:cNvPr id="163" name="Google Shape;163;p5"/>
          <p:cNvSpPr/>
          <p:nvPr/>
        </p:nvSpPr>
        <p:spPr>
          <a:xfrm rot="8100000">
            <a:off x="1847981" y="42529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5"/>
          <p:cNvSpPr/>
          <p:nvPr/>
        </p:nvSpPr>
        <p:spPr>
          <a:xfrm rot="8100000">
            <a:off x="6038981" y="45368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5"/>
          <p:cNvSpPr/>
          <p:nvPr/>
        </p:nvSpPr>
        <p:spPr>
          <a:xfrm rot="8100000">
            <a:off x="7181981" y="45701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6" name="Google Shape;166;p5"/>
          <p:cNvGrpSpPr/>
          <p:nvPr/>
        </p:nvGrpSpPr>
        <p:grpSpPr>
          <a:xfrm>
            <a:off x="-9525" y="4462475"/>
            <a:ext cx="9167825" cy="595300"/>
            <a:chOff x="-9525" y="4462475"/>
            <a:chExt cx="9167825" cy="595300"/>
          </a:xfrm>
        </p:grpSpPr>
        <p:sp>
          <p:nvSpPr>
            <p:cNvPr id="167" name="Google Shape;167;p5"/>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chemeClr val="accent2"/>
              </a:solidFill>
              <a:prstDash val="solid"/>
              <a:round/>
              <a:headEnd type="none" w="med" len="med"/>
              <a:tailEnd type="none" w="med" len="med"/>
            </a:ln>
          </p:spPr>
        </p:sp>
        <p:sp>
          <p:nvSpPr>
            <p:cNvPr id="168" name="Google Shape;168;p5"/>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chemeClr val="accent2"/>
              </a:solidFill>
              <a:prstDash val="solid"/>
              <a:round/>
              <a:headEnd type="none" w="med" len="med"/>
              <a:tailEnd type="none" w="med" len="med"/>
            </a:ln>
          </p:spPr>
        </p:sp>
        <p:sp>
          <p:nvSpPr>
            <p:cNvPr id="169" name="Google Shape;169;p5"/>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chemeClr val="accent2"/>
              </a:solidFill>
              <a:prstDash val="solid"/>
              <a:round/>
              <a:headEnd type="none" w="med" len="med"/>
              <a:tailEnd type="none" w="med" len="med"/>
            </a:ln>
          </p:spPr>
        </p:sp>
      </p:grpSp>
      <p:grpSp>
        <p:nvGrpSpPr>
          <p:cNvPr id="170" name="Google Shape;170;p5"/>
          <p:cNvGrpSpPr/>
          <p:nvPr/>
        </p:nvGrpSpPr>
        <p:grpSpPr>
          <a:xfrm>
            <a:off x="-42837" y="4443488"/>
            <a:ext cx="9229575" cy="642788"/>
            <a:chOff x="-42837" y="4443488"/>
            <a:chExt cx="9229575" cy="642788"/>
          </a:xfrm>
        </p:grpSpPr>
        <p:sp>
          <p:nvSpPr>
            <p:cNvPr id="171" name="Google Shape;171;p5"/>
            <p:cNvSpPr/>
            <p:nvPr/>
          </p:nvSpPr>
          <p:spPr>
            <a:xfrm>
              <a:off x="1114450" y="49006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5"/>
            <p:cNvSpPr/>
            <p:nvPr/>
          </p:nvSpPr>
          <p:spPr>
            <a:xfrm>
              <a:off x="1495450" y="502927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5"/>
            <p:cNvSpPr/>
            <p:nvPr/>
          </p:nvSpPr>
          <p:spPr>
            <a:xfrm>
              <a:off x="733450" y="49721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5"/>
            <p:cNvSpPr/>
            <p:nvPr/>
          </p:nvSpPr>
          <p:spPr>
            <a:xfrm>
              <a:off x="352450" y="49626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5"/>
            <p:cNvSpPr/>
            <p:nvPr/>
          </p:nvSpPr>
          <p:spPr>
            <a:xfrm>
              <a:off x="-42837" y="46054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5"/>
            <p:cNvSpPr/>
            <p:nvPr/>
          </p:nvSpPr>
          <p:spPr>
            <a:xfrm>
              <a:off x="1876450" y="48340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5"/>
            <p:cNvSpPr/>
            <p:nvPr/>
          </p:nvSpPr>
          <p:spPr>
            <a:xfrm>
              <a:off x="2257450" y="48292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5"/>
            <p:cNvSpPr/>
            <p:nvPr/>
          </p:nvSpPr>
          <p:spPr>
            <a:xfrm>
              <a:off x="2638450" y="454826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5"/>
            <p:cNvSpPr/>
            <p:nvPr/>
          </p:nvSpPr>
          <p:spPr>
            <a:xfrm>
              <a:off x="3019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5"/>
            <p:cNvSpPr/>
            <p:nvPr/>
          </p:nvSpPr>
          <p:spPr>
            <a:xfrm>
              <a:off x="3400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5"/>
            <p:cNvSpPr/>
            <p:nvPr/>
          </p:nvSpPr>
          <p:spPr>
            <a:xfrm>
              <a:off x="3781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5"/>
            <p:cNvSpPr/>
            <p:nvPr/>
          </p:nvSpPr>
          <p:spPr>
            <a:xfrm>
              <a:off x="4162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5"/>
            <p:cNvSpPr/>
            <p:nvPr/>
          </p:nvSpPr>
          <p:spPr>
            <a:xfrm>
              <a:off x="4543450" y="46673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5"/>
            <p:cNvSpPr/>
            <p:nvPr/>
          </p:nvSpPr>
          <p:spPr>
            <a:xfrm>
              <a:off x="4924450" y="45435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5"/>
            <p:cNvSpPr/>
            <p:nvPr/>
          </p:nvSpPr>
          <p:spPr>
            <a:xfrm>
              <a:off x="5305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5"/>
            <p:cNvSpPr/>
            <p:nvPr/>
          </p:nvSpPr>
          <p:spPr>
            <a:xfrm>
              <a:off x="5686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5"/>
            <p:cNvSpPr/>
            <p:nvPr/>
          </p:nvSpPr>
          <p:spPr>
            <a:xfrm>
              <a:off x="6067450" y="48483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5"/>
            <p:cNvSpPr/>
            <p:nvPr/>
          </p:nvSpPr>
          <p:spPr>
            <a:xfrm>
              <a:off x="6448450" y="47292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5"/>
            <p:cNvSpPr/>
            <p:nvPr/>
          </p:nvSpPr>
          <p:spPr>
            <a:xfrm>
              <a:off x="6829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5"/>
            <p:cNvSpPr/>
            <p:nvPr/>
          </p:nvSpPr>
          <p:spPr>
            <a:xfrm>
              <a:off x="7210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5"/>
            <p:cNvSpPr/>
            <p:nvPr/>
          </p:nvSpPr>
          <p:spPr>
            <a:xfrm>
              <a:off x="7591450" y="44434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5"/>
            <p:cNvSpPr/>
            <p:nvPr/>
          </p:nvSpPr>
          <p:spPr>
            <a:xfrm>
              <a:off x="7972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5"/>
            <p:cNvSpPr/>
            <p:nvPr/>
          </p:nvSpPr>
          <p:spPr>
            <a:xfrm>
              <a:off x="8353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5"/>
            <p:cNvSpPr/>
            <p:nvPr/>
          </p:nvSpPr>
          <p:spPr>
            <a:xfrm>
              <a:off x="8734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5"/>
            <p:cNvSpPr/>
            <p:nvPr/>
          </p:nvSpPr>
          <p:spPr>
            <a:xfrm>
              <a:off x="9129738" y="48673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6" name="Google Shape;196;p5"/>
          <p:cNvSpPr/>
          <p:nvPr/>
        </p:nvSpPr>
        <p:spPr>
          <a:xfrm>
            <a:off x="2990700" y="458620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5"/>
          <p:cNvSpPr/>
          <p:nvPr/>
        </p:nvSpPr>
        <p:spPr>
          <a:xfrm>
            <a:off x="1085700" y="487195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5"/>
          <p:cNvSpPr/>
          <p:nvPr/>
        </p:nvSpPr>
        <p:spPr>
          <a:xfrm>
            <a:off x="4895700" y="4516032"/>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5"/>
          <p:cNvSpPr/>
          <p:nvPr/>
        </p:nvSpPr>
        <p:spPr>
          <a:xfrm rot="8100000">
            <a:off x="8699949" y="43291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5"/>
          <p:cNvSpPr txBox="1">
            <a:spLocks noGrp="1"/>
          </p:cNvSpPr>
          <p:nvPr>
            <p:ph type="title"/>
          </p:nvPr>
        </p:nvSpPr>
        <p:spPr>
          <a:xfrm>
            <a:off x="1047750" y="634125"/>
            <a:ext cx="6996600" cy="7158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201" name="Google Shape;201;p5"/>
          <p:cNvSpPr txBox="1">
            <a:spLocks noGrp="1"/>
          </p:cNvSpPr>
          <p:nvPr>
            <p:ph type="body" idx="1"/>
          </p:nvPr>
        </p:nvSpPr>
        <p:spPr>
          <a:xfrm>
            <a:off x="1075850" y="1540175"/>
            <a:ext cx="6996600" cy="19221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a:lvl1pPr>
            <a:lvl2pPr marL="914400" lvl="1" indent="-342900">
              <a:spcBef>
                <a:spcPts val="0"/>
              </a:spcBef>
              <a:spcAft>
                <a:spcPts val="0"/>
              </a:spcAft>
              <a:buSzPts val="1800"/>
              <a:buChar char="◉"/>
              <a:defRPr/>
            </a:lvl2pPr>
            <a:lvl3pPr marL="1371600" lvl="2" indent="-342900">
              <a:spcBef>
                <a:spcPts val="0"/>
              </a:spcBef>
              <a:spcAft>
                <a:spcPts val="0"/>
              </a:spcAft>
              <a:buSzPts val="18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202" name="Google Shape;202;p5"/>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grpSp>
        <p:nvGrpSpPr>
          <p:cNvPr id="6" name="Google Shape;6;p1"/>
          <p:cNvGrpSpPr/>
          <p:nvPr/>
        </p:nvGrpSpPr>
        <p:grpSpPr>
          <a:xfrm>
            <a:off x="381000" y="7"/>
            <a:ext cx="8382000" cy="5162348"/>
            <a:chOff x="381000" y="-18750"/>
            <a:chExt cx="8382000" cy="5181000"/>
          </a:xfrm>
        </p:grpSpPr>
        <p:cxnSp>
          <p:nvCxnSpPr>
            <p:cNvPr id="7" name="Google Shape;7;p1"/>
            <p:cNvCxnSpPr/>
            <p:nvPr/>
          </p:nvCxnSpPr>
          <p:spPr>
            <a:xfrm>
              <a:off x="762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8" name="Google Shape;8;p1"/>
            <p:cNvCxnSpPr/>
            <p:nvPr/>
          </p:nvCxnSpPr>
          <p:spPr>
            <a:xfrm>
              <a:off x="1524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9" name="Google Shape;9;p1"/>
            <p:cNvCxnSpPr/>
            <p:nvPr/>
          </p:nvCxnSpPr>
          <p:spPr>
            <a:xfrm>
              <a:off x="2286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0" name="Google Shape;10;p1"/>
            <p:cNvCxnSpPr/>
            <p:nvPr/>
          </p:nvCxnSpPr>
          <p:spPr>
            <a:xfrm>
              <a:off x="3048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1" name="Google Shape;11;p1"/>
            <p:cNvCxnSpPr/>
            <p:nvPr/>
          </p:nvCxnSpPr>
          <p:spPr>
            <a:xfrm>
              <a:off x="3810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2" name="Google Shape;12;p1"/>
            <p:cNvCxnSpPr/>
            <p:nvPr/>
          </p:nvCxnSpPr>
          <p:spPr>
            <a:xfrm>
              <a:off x="4572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3" name="Google Shape;13;p1"/>
            <p:cNvCxnSpPr/>
            <p:nvPr/>
          </p:nvCxnSpPr>
          <p:spPr>
            <a:xfrm>
              <a:off x="5334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4" name="Google Shape;14;p1"/>
            <p:cNvCxnSpPr/>
            <p:nvPr/>
          </p:nvCxnSpPr>
          <p:spPr>
            <a:xfrm>
              <a:off x="6096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5" name="Google Shape;15;p1"/>
            <p:cNvCxnSpPr/>
            <p:nvPr/>
          </p:nvCxnSpPr>
          <p:spPr>
            <a:xfrm>
              <a:off x="6858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6" name="Google Shape;16;p1"/>
            <p:cNvCxnSpPr/>
            <p:nvPr/>
          </p:nvCxnSpPr>
          <p:spPr>
            <a:xfrm>
              <a:off x="7620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7" name="Google Shape;17;p1"/>
            <p:cNvCxnSpPr/>
            <p:nvPr/>
          </p:nvCxnSpPr>
          <p:spPr>
            <a:xfrm>
              <a:off x="8382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8" name="Google Shape;18;p1"/>
            <p:cNvCxnSpPr/>
            <p:nvPr/>
          </p:nvCxnSpPr>
          <p:spPr>
            <a:xfrm>
              <a:off x="381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19" name="Google Shape;19;p1"/>
            <p:cNvCxnSpPr/>
            <p:nvPr/>
          </p:nvCxnSpPr>
          <p:spPr>
            <a:xfrm>
              <a:off x="1143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0" name="Google Shape;20;p1"/>
            <p:cNvCxnSpPr/>
            <p:nvPr/>
          </p:nvCxnSpPr>
          <p:spPr>
            <a:xfrm>
              <a:off x="1905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1" name="Google Shape;21;p1"/>
            <p:cNvCxnSpPr/>
            <p:nvPr/>
          </p:nvCxnSpPr>
          <p:spPr>
            <a:xfrm>
              <a:off x="2667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2" name="Google Shape;22;p1"/>
            <p:cNvCxnSpPr/>
            <p:nvPr/>
          </p:nvCxnSpPr>
          <p:spPr>
            <a:xfrm>
              <a:off x="3429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3" name="Google Shape;23;p1"/>
            <p:cNvCxnSpPr/>
            <p:nvPr/>
          </p:nvCxnSpPr>
          <p:spPr>
            <a:xfrm>
              <a:off x="4191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4" name="Google Shape;24;p1"/>
            <p:cNvCxnSpPr/>
            <p:nvPr/>
          </p:nvCxnSpPr>
          <p:spPr>
            <a:xfrm>
              <a:off x="4953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5" name="Google Shape;25;p1"/>
            <p:cNvCxnSpPr/>
            <p:nvPr/>
          </p:nvCxnSpPr>
          <p:spPr>
            <a:xfrm>
              <a:off x="5715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6" name="Google Shape;26;p1"/>
            <p:cNvCxnSpPr/>
            <p:nvPr/>
          </p:nvCxnSpPr>
          <p:spPr>
            <a:xfrm>
              <a:off x="6477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7" name="Google Shape;27;p1"/>
            <p:cNvCxnSpPr/>
            <p:nvPr/>
          </p:nvCxnSpPr>
          <p:spPr>
            <a:xfrm>
              <a:off x="7239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8" name="Google Shape;28;p1"/>
            <p:cNvCxnSpPr/>
            <p:nvPr/>
          </p:nvCxnSpPr>
          <p:spPr>
            <a:xfrm>
              <a:off x="8001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9" name="Google Shape;29;p1"/>
            <p:cNvCxnSpPr/>
            <p:nvPr/>
          </p:nvCxnSpPr>
          <p:spPr>
            <a:xfrm>
              <a:off x="8763000" y="-18750"/>
              <a:ext cx="0" cy="5181000"/>
            </a:xfrm>
            <a:prstGeom prst="straightConnector1">
              <a:avLst/>
            </a:prstGeom>
            <a:noFill/>
            <a:ln w="9525" cap="flat" cmpd="sng">
              <a:solidFill>
                <a:srgbClr val="F3F3F3"/>
              </a:solidFill>
              <a:prstDash val="dash"/>
              <a:round/>
              <a:headEnd type="none" w="med" len="med"/>
              <a:tailEnd type="none" w="med" len="med"/>
            </a:ln>
          </p:spPr>
        </p:cxnSp>
      </p:grpSp>
      <p:sp>
        <p:nvSpPr>
          <p:cNvPr id="30" name="Google Shape;30;p1"/>
          <p:cNvSpPr txBox="1">
            <a:spLocks noGrp="1"/>
          </p:cNvSpPr>
          <p:nvPr>
            <p:ph type="title"/>
          </p:nvPr>
        </p:nvSpPr>
        <p:spPr>
          <a:xfrm>
            <a:off x="1047750" y="634125"/>
            <a:ext cx="6996600" cy="715800"/>
          </a:xfrm>
          <a:prstGeom prst="rect">
            <a:avLst/>
          </a:prstGeom>
          <a:noFill/>
          <a:ln>
            <a:noFill/>
          </a:ln>
        </p:spPr>
        <p:txBody>
          <a:bodyPr spcFirstLastPara="1" wrap="square" lIns="91425" tIns="91425" rIns="91425" bIns="91425" anchor="b" anchorCtr="0">
            <a:noAutofit/>
          </a:bodyPr>
          <a:lstStyle>
            <a:lvl1pPr lvl="0"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1pPr>
            <a:lvl2pPr lvl="1"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2pPr>
            <a:lvl3pPr lvl="2"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3pPr>
            <a:lvl4pPr lvl="3"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4pPr>
            <a:lvl5pPr lvl="4"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5pPr>
            <a:lvl6pPr lvl="5"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6pPr>
            <a:lvl7pPr lvl="6"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7pPr>
            <a:lvl8pPr lvl="7"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8pPr>
            <a:lvl9pPr lvl="8"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9pPr>
          </a:lstStyle>
          <a:p>
            <a:endParaRPr/>
          </a:p>
        </p:txBody>
      </p:sp>
      <p:sp>
        <p:nvSpPr>
          <p:cNvPr id="31" name="Google Shape;31;p1"/>
          <p:cNvSpPr txBox="1">
            <a:spLocks noGrp="1"/>
          </p:cNvSpPr>
          <p:nvPr>
            <p:ph type="body" idx="1"/>
          </p:nvPr>
        </p:nvSpPr>
        <p:spPr>
          <a:xfrm>
            <a:off x="1075850" y="1540175"/>
            <a:ext cx="6996600" cy="1922100"/>
          </a:xfrm>
          <a:prstGeom prst="rect">
            <a:avLst/>
          </a:prstGeom>
          <a:noFill/>
          <a:ln>
            <a:noFill/>
          </a:ln>
        </p:spPr>
        <p:txBody>
          <a:bodyPr spcFirstLastPara="1" wrap="square" lIns="91425" tIns="91425" rIns="91425" bIns="91425" anchor="t" anchorCtr="0">
            <a:noAutofit/>
          </a:bodyPr>
          <a:lstStyle>
            <a:lvl1pPr marL="457200" lvl="0" indent="-355600">
              <a:spcBef>
                <a:spcPts val="600"/>
              </a:spcBef>
              <a:spcAft>
                <a:spcPts val="0"/>
              </a:spcAft>
              <a:buClr>
                <a:schemeClr val="dk1"/>
              </a:buClr>
              <a:buSzPts val="2000"/>
              <a:buFont typeface="Source Sans Pro"/>
              <a:buChar char="◉"/>
              <a:defRPr sz="2000">
                <a:solidFill>
                  <a:schemeClr val="dk1"/>
                </a:solidFill>
                <a:latin typeface="Source Sans Pro"/>
                <a:ea typeface="Source Sans Pro"/>
                <a:cs typeface="Source Sans Pro"/>
                <a:sym typeface="Source Sans Pro"/>
              </a:defRPr>
            </a:lvl1pPr>
            <a:lvl2pPr marL="914400" lvl="1"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2pPr>
            <a:lvl3pPr marL="1371600" lvl="2"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3pPr>
            <a:lvl4pPr marL="1828800" lvl="3"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4pPr>
            <a:lvl5pPr marL="2286000" lvl="4"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5pPr>
            <a:lvl6pPr marL="2743200" lvl="5"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6pPr>
            <a:lvl7pPr marL="3200400" lvl="6"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7pPr>
            <a:lvl8pPr marL="3657600" lvl="7"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8pPr>
            <a:lvl9pPr marL="4114800" lvl="8"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9pPr>
          </a:lstStyle>
          <a:p>
            <a:endParaRPr/>
          </a:p>
        </p:txBody>
      </p:sp>
      <p:sp>
        <p:nvSpPr>
          <p:cNvPr id="32" name="Google Shape;32;p1"/>
          <p:cNvSpPr txBox="1">
            <a:spLocks noGrp="1"/>
          </p:cNvSpPr>
          <p:nvPr>
            <p:ph type="sldNum" idx="12"/>
          </p:nvPr>
        </p:nvSpPr>
        <p:spPr>
          <a:xfrm>
            <a:off x="8556775" y="4826200"/>
            <a:ext cx="548700" cy="317400"/>
          </a:xfrm>
          <a:prstGeom prst="rect">
            <a:avLst/>
          </a:prstGeom>
          <a:noFill/>
          <a:ln>
            <a:noFill/>
          </a:ln>
        </p:spPr>
        <p:txBody>
          <a:bodyPr spcFirstLastPara="1" wrap="square" lIns="91425" tIns="91425" rIns="91425" bIns="91425" anchor="t" anchorCtr="0">
            <a:noAutofit/>
          </a:bodyPr>
          <a:lstStyle>
            <a:lvl1pPr lvl="0" algn="r">
              <a:buNone/>
              <a:defRPr sz="1000">
                <a:solidFill>
                  <a:srgbClr val="FFFFFF"/>
                </a:solidFill>
                <a:latin typeface="Oswald"/>
                <a:ea typeface="Oswald"/>
                <a:cs typeface="Oswald"/>
                <a:sym typeface="Oswald"/>
              </a:defRPr>
            </a:lvl1pPr>
            <a:lvl2pPr lvl="1" algn="r">
              <a:buNone/>
              <a:defRPr sz="1000">
                <a:solidFill>
                  <a:srgbClr val="FFFFFF"/>
                </a:solidFill>
                <a:latin typeface="Oswald"/>
                <a:ea typeface="Oswald"/>
                <a:cs typeface="Oswald"/>
                <a:sym typeface="Oswald"/>
              </a:defRPr>
            </a:lvl2pPr>
            <a:lvl3pPr lvl="2" algn="r">
              <a:buNone/>
              <a:defRPr sz="1000">
                <a:solidFill>
                  <a:srgbClr val="FFFFFF"/>
                </a:solidFill>
                <a:latin typeface="Oswald"/>
                <a:ea typeface="Oswald"/>
                <a:cs typeface="Oswald"/>
                <a:sym typeface="Oswald"/>
              </a:defRPr>
            </a:lvl3pPr>
            <a:lvl4pPr lvl="3" algn="r">
              <a:buNone/>
              <a:defRPr sz="1000">
                <a:solidFill>
                  <a:srgbClr val="FFFFFF"/>
                </a:solidFill>
                <a:latin typeface="Oswald"/>
                <a:ea typeface="Oswald"/>
                <a:cs typeface="Oswald"/>
                <a:sym typeface="Oswald"/>
              </a:defRPr>
            </a:lvl4pPr>
            <a:lvl5pPr lvl="4" algn="r">
              <a:buNone/>
              <a:defRPr sz="1000">
                <a:solidFill>
                  <a:srgbClr val="FFFFFF"/>
                </a:solidFill>
                <a:latin typeface="Oswald"/>
                <a:ea typeface="Oswald"/>
                <a:cs typeface="Oswald"/>
                <a:sym typeface="Oswald"/>
              </a:defRPr>
            </a:lvl5pPr>
            <a:lvl6pPr lvl="5" algn="r">
              <a:buNone/>
              <a:defRPr sz="1000">
                <a:solidFill>
                  <a:srgbClr val="FFFFFF"/>
                </a:solidFill>
                <a:latin typeface="Oswald"/>
                <a:ea typeface="Oswald"/>
                <a:cs typeface="Oswald"/>
                <a:sym typeface="Oswald"/>
              </a:defRPr>
            </a:lvl6pPr>
            <a:lvl7pPr lvl="6" algn="r">
              <a:buNone/>
              <a:defRPr sz="1000">
                <a:solidFill>
                  <a:srgbClr val="FFFFFF"/>
                </a:solidFill>
                <a:latin typeface="Oswald"/>
                <a:ea typeface="Oswald"/>
                <a:cs typeface="Oswald"/>
                <a:sym typeface="Oswald"/>
              </a:defRPr>
            </a:lvl7pPr>
            <a:lvl8pPr lvl="7" algn="r">
              <a:buNone/>
              <a:defRPr sz="1000">
                <a:solidFill>
                  <a:srgbClr val="FFFFFF"/>
                </a:solidFill>
                <a:latin typeface="Oswald"/>
                <a:ea typeface="Oswald"/>
                <a:cs typeface="Oswald"/>
                <a:sym typeface="Oswald"/>
              </a:defRPr>
            </a:lvl8pPr>
            <a:lvl9pPr lvl="8" algn="r">
              <a:buNone/>
              <a:defRPr sz="1000">
                <a:solidFill>
                  <a:srgbClr val="FFFFFF"/>
                </a:solidFill>
                <a:latin typeface="Oswald"/>
                <a:ea typeface="Oswald"/>
                <a:cs typeface="Oswald"/>
                <a:sym typeface="Oswald"/>
              </a:defRPr>
            </a:lvl9pPr>
          </a:lstStyle>
          <a:p>
            <a:pPr marL="0" lvl="0" indent="0" algn="r" rtl="0">
              <a:spcBef>
                <a:spcPts val="0"/>
              </a:spcBef>
              <a:spcAft>
                <a:spcPts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13"/>
          <p:cNvSpPr txBox="1">
            <a:spLocks noGrp="1"/>
          </p:cNvSpPr>
          <p:nvPr>
            <p:ph type="ctrTitle"/>
          </p:nvPr>
        </p:nvSpPr>
        <p:spPr>
          <a:xfrm>
            <a:off x="2964933" y="2842430"/>
            <a:ext cx="5610300" cy="1159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t>Teoría Monetaria</a:t>
            </a:r>
            <a:endParaRPr dirty="0"/>
          </a:p>
        </p:txBody>
      </p:sp>
      <p:sp>
        <p:nvSpPr>
          <p:cNvPr id="2" name="CuadroTexto 1">
            <a:extLst>
              <a:ext uri="{FF2B5EF4-FFF2-40B4-BE49-F238E27FC236}">
                <a16:creationId xmlns:a16="http://schemas.microsoft.com/office/drawing/2014/main" id="{1854017D-3B9B-4411-ADE6-C621F2693025}"/>
              </a:ext>
            </a:extLst>
          </p:cNvPr>
          <p:cNvSpPr txBox="1"/>
          <p:nvPr/>
        </p:nvSpPr>
        <p:spPr>
          <a:xfrm>
            <a:off x="5614166" y="4221126"/>
            <a:ext cx="2961067" cy="523220"/>
          </a:xfrm>
          <a:prstGeom prst="rect">
            <a:avLst/>
          </a:prstGeom>
          <a:noFill/>
        </p:spPr>
        <p:txBody>
          <a:bodyPr wrap="none" rtlCol="0">
            <a:spAutoFit/>
          </a:bodyPr>
          <a:lstStyle/>
          <a:p>
            <a:pPr algn="r"/>
            <a:r>
              <a:rPr lang="es-MX" dirty="0"/>
              <a:t>PhD Cristina Isabel Ibarra Armenta</a:t>
            </a:r>
          </a:p>
          <a:p>
            <a:pPr algn="r"/>
            <a:r>
              <a:rPr lang="es-MX" dirty="0"/>
              <a:t>cibarra@uas.edu.mx</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B7C1C3-7109-3309-AFCE-722D2BD5B036}"/>
              </a:ext>
            </a:extLst>
          </p:cNvPr>
          <p:cNvSpPr>
            <a:spLocks noGrp="1"/>
          </p:cNvSpPr>
          <p:nvPr>
            <p:ph type="title"/>
          </p:nvPr>
        </p:nvSpPr>
        <p:spPr/>
        <p:txBody>
          <a:bodyPr/>
          <a:lstStyle/>
          <a:p>
            <a:r>
              <a:rPr lang="es-MX" dirty="0"/>
              <a:t>Intervención esterilizada</a:t>
            </a:r>
          </a:p>
        </p:txBody>
      </p:sp>
      <p:sp>
        <p:nvSpPr>
          <p:cNvPr id="3" name="Marcador de texto 2">
            <a:extLst>
              <a:ext uri="{FF2B5EF4-FFF2-40B4-BE49-F238E27FC236}">
                <a16:creationId xmlns:a16="http://schemas.microsoft.com/office/drawing/2014/main" id="{9229A07B-2C74-8C01-258F-C6AEAEE2F592}"/>
              </a:ext>
            </a:extLst>
          </p:cNvPr>
          <p:cNvSpPr>
            <a:spLocks noGrp="1"/>
          </p:cNvSpPr>
          <p:nvPr>
            <p:ph type="body" idx="1"/>
          </p:nvPr>
        </p:nvSpPr>
        <p:spPr/>
        <p:txBody>
          <a:bodyPr/>
          <a:lstStyle/>
          <a:p>
            <a:pPr algn="l"/>
            <a:r>
              <a:rPr lang="es-MX" sz="1800" b="0" i="0" u="none" strike="noStrike" baseline="0" dirty="0">
                <a:latin typeface="Berkeley-Book"/>
              </a:rPr>
              <a:t>El aspecto clave que se debe recordar acerca de una intervención esterilizada es que el banco central realiza operaciones compensatorias de mercado abierto de tal forma que no haya ningún efecto sobre la base monetaria y la oferta de dinero.</a:t>
            </a:r>
            <a:endParaRPr lang="es-MX" dirty="0"/>
          </a:p>
        </p:txBody>
      </p:sp>
      <p:sp>
        <p:nvSpPr>
          <p:cNvPr id="4" name="Marcador de número de diapositiva 3">
            <a:extLst>
              <a:ext uri="{FF2B5EF4-FFF2-40B4-BE49-F238E27FC236}">
                <a16:creationId xmlns:a16="http://schemas.microsoft.com/office/drawing/2014/main" id="{71B4E394-0947-115C-CEB9-AA9709EC950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10</a:t>
            </a:fld>
            <a:endParaRPr lang="es-MX"/>
          </a:p>
        </p:txBody>
      </p:sp>
    </p:spTree>
    <p:extLst>
      <p:ext uri="{BB962C8B-B14F-4D97-AF65-F5344CB8AC3E}">
        <p14:creationId xmlns:p14="http://schemas.microsoft.com/office/powerpoint/2010/main" val="1047090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FE2550-24A3-D995-229C-B631BACA5C76}"/>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899DCADB-D933-C4D5-4F52-4853A0C35CAF}"/>
              </a:ext>
            </a:extLst>
          </p:cNvPr>
          <p:cNvSpPr>
            <a:spLocks noGrp="1"/>
          </p:cNvSpPr>
          <p:nvPr>
            <p:ph type="body" idx="1"/>
          </p:nvPr>
        </p:nvSpPr>
        <p:spPr/>
        <p:txBody>
          <a:bodyPr/>
          <a:lstStyle/>
          <a:p>
            <a:endParaRPr lang="es-MX"/>
          </a:p>
        </p:txBody>
      </p:sp>
      <p:sp>
        <p:nvSpPr>
          <p:cNvPr id="4" name="Marcador de número de diapositiva 3">
            <a:extLst>
              <a:ext uri="{FF2B5EF4-FFF2-40B4-BE49-F238E27FC236}">
                <a16:creationId xmlns:a16="http://schemas.microsoft.com/office/drawing/2014/main" id="{5503EC1C-738E-3900-FEF8-3CB01FC52E5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11</a:t>
            </a:fld>
            <a:endParaRPr lang="es-MX"/>
          </a:p>
        </p:txBody>
      </p:sp>
    </p:spTree>
    <p:extLst>
      <p:ext uri="{BB962C8B-B14F-4D97-AF65-F5344CB8AC3E}">
        <p14:creationId xmlns:p14="http://schemas.microsoft.com/office/powerpoint/2010/main" val="6364492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3A4313-C6CD-556B-EDFB-39C61A43C32A}"/>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B2507292-5689-EE88-415A-EB0F3B52B24A}"/>
              </a:ext>
            </a:extLst>
          </p:cNvPr>
          <p:cNvSpPr>
            <a:spLocks noGrp="1"/>
          </p:cNvSpPr>
          <p:nvPr>
            <p:ph type="body" idx="1"/>
          </p:nvPr>
        </p:nvSpPr>
        <p:spPr/>
        <p:txBody>
          <a:bodyPr/>
          <a:lstStyle/>
          <a:p>
            <a:endParaRPr lang="es-MX"/>
          </a:p>
        </p:txBody>
      </p:sp>
      <p:sp>
        <p:nvSpPr>
          <p:cNvPr id="4" name="Marcador de número de diapositiva 3">
            <a:extLst>
              <a:ext uri="{FF2B5EF4-FFF2-40B4-BE49-F238E27FC236}">
                <a16:creationId xmlns:a16="http://schemas.microsoft.com/office/drawing/2014/main" id="{FB24AF25-B23A-A044-BB9C-8373277D623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12</a:t>
            </a:fld>
            <a:endParaRPr lang="es-MX"/>
          </a:p>
        </p:txBody>
      </p:sp>
    </p:spTree>
    <p:extLst>
      <p:ext uri="{BB962C8B-B14F-4D97-AF65-F5344CB8AC3E}">
        <p14:creationId xmlns:p14="http://schemas.microsoft.com/office/powerpoint/2010/main" val="7577696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B7101D-4346-AC67-F25E-031A0EB1A52E}"/>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7E8459F3-3D36-1A8C-4D90-C234540A8E28}"/>
              </a:ext>
            </a:extLst>
          </p:cNvPr>
          <p:cNvSpPr>
            <a:spLocks noGrp="1"/>
          </p:cNvSpPr>
          <p:nvPr>
            <p:ph type="body" idx="1"/>
          </p:nvPr>
        </p:nvSpPr>
        <p:spPr/>
        <p:txBody>
          <a:bodyPr/>
          <a:lstStyle/>
          <a:p>
            <a:endParaRPr lang="es-MX"/>
          </a:p>
        </p:txBody>
      </p:sp>
      <p:sp>
        <p:nvSpPr>
          <p:cNvPr id="4" name="Marcador de número de diapositiva 3">
            <a:extLst>
              <a:ext uri="{FF2B5EF4-FFF2-40B4-BE49-F238E27FC236}">
                <a16:creationId xmlns:a16="http://schemas.microsoft.com/office/drawing/2014/main" id="{3A6DCB94-0946-2529-22E7-BB79803CB6F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13</a:t>
            </a:fld>
            <a:endParaRPr lang="es-MX"/>
          </a:p>
        </p:txBody>
      </p:sp>
    </p:spTree>
    <p:extLst>
      <p:ext uri="{BB962C8B-B14F-4D97-AF65-F5344CB8AC3E}">
        <p14:creationId xmlns:p14="http://schemas.microsoft.com/office/powerpoint/2010/main" val="36901955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AB6A7C-A1AE-CA33-2640-248651370442}"/>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0CA8C722-4A2C-E4D6-3025-AC596B8BCB24}"/>
              </a:ext>
            </a:extLst>
          </p:cNvPr>
          <p:cNvSpPr>
            <a:spLocks noGrp="1"/>
          </p:cNvSpPr>
          <p:nvPr>
            <p:ph type="body" idx="1"/>
          </p:nvPr>
        </p:nvSpPr>
        <p:spPr/>
        <p:txBody>
          <a:bodyPr/>
          <a:lstStyle/>
          <a:p>
            <a:endParaRPr lang="es-MX"/>
          </a:p>
        </p:txBody>
      </p:sp>
      <p:sp>
        <p:nvSpPr>
          <p:cNvPr id="4" name="Marcador de número de diapositiva 3">
            <a:extLst>
              <a:ext uri="{FF2B5EF4-FFF2-40B4-BE49-F238E27FC236}">
                <a16:creationId xmlns:a16="http://schemas.microsoft.com/office/drawing/2014/main" id="{E8439959-826E-1EEE-6F0C-C1573B45012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14</a:t>
            </a:fld>
            <a:endParaRPr lang="es-MX"/>
          </a:p>
        </p:txBody>
      </p:sp>
    </p:spTree>
    <p:extLst>
      <p:ext uri="{BB962C8B-B14F-4D97-AF65-F5344CB8AC3E}">
        <p14:creationId xmlns:p14="http://schemas.microsoft.com/office/powerpoint/2010/main" val="1997498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16"/>
          <p:cNvSpPr txBox="1">
            <a:spLocks noGrp="1"/>
          </p:cNvSpPr>
          <p:nvPr>
            <p:ph type="ctrTitle"/>
          </p:nvPr>
        </p:nvSpPr>
        <p:spPr>
          <a:xfrm>
            <a:off x="2309350" y="3031150"/>
            <a:ext cx="5214600" cy="11598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dirty="0"/>
              <a:t>Unidad V. Finanzas Internacionales y Política Monetaria</a:t>
            </a:r>
            <a:endParaRPr dirty="0"/>
          </a:p>
        </p:txBody>
      </p:sp>
      <p:sp>
        <p:nvSpPr>
          <p:cNvPr id="486" name="Google Shape;486;p16"/>
          <p:cNvSpPr txBox="1">
            <a:spLocks noGrp="1"/>
          </p:cNvSpPr>
          <p:nvPr>
            <p:ph type="subTitle" idx="1"/>
          </p:nvPr>
        </p:nvSpPr>
        <p:spPr>
          <a:xfrm>
            <a:off x="2309441" y="4059250"/>
            <a:ext cx="5214600" cy="784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s-MX" dirty="0"/>
              <a:t> </a:t>
            </a:r>
            <a:endParaRPr dirty="0"/>
          </a:p>
        </p:txBody>
      </p:sp>
      <p:sp>
        <p:nvSpPr>
          <p:cNvPr id="487" name="Google Shape;487;p16"/>
          <p:cNvSpPr txBox="1"/>
          <p:nvPr/>
        </p:nvSpPr>
        <p:spPr>
          <a:xfrm>
            <a:off x="7416725" y="3661925"/>
            <a:ext cx="1760400" cy="12048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endParaRPr sz="12000" dirty="0">
              <a:solidFill>
                <a:schemeClr val="accent2"/>
              </a:solidFill>
            </a:endParaRPr>
          </a:p>
        </p:txBody>
      </p:sp>
      <p:sp>
        <p:nvSpPr>
          <p:cNvPr id="488" name="Google Shape;488;p16"/>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52F14483-B91E-2AFF-F1A0-FAE0618C77C2}"/>
              </a:ext>
            </a:extLst>
          </p:cNvPr>
          <p:cNvSpPr>
            <a:spLocks noGrp="1"/>
          </p:cNvSpPr>
          <p:nvPr>
            <p:ph type="ctrTitle"/>
          </p:nvPr>
        </p:nvSpPr>
        <p:spPr/>
        <p:txBody>
          <a:bodyPr/>
          <a:lstStyle/>
          <a:p>
            <a:r>
              <a:rPr lang="es-MX" dirty="0"/>
              <a:t>Intervención en el mercado de divisas</a:t>
            </a:r>
          </a:p>
        </p:txBody>
      </p:sp>
      <p:sp>
        <p:nvSpPr>
          <p:cNvPr id="4" name="Marcador de número de diapositiva 3">
            <a:extLst>
              <a:ext uri="{FF2B5EF4-FFF2-40B4-BE49-F238E27FC236}">
                <a16:creationId xmlns:a16="http://schemas.microsoft.com/office/drawing/2014/main" id="{E19C8D98-D17A-7108-B966-3668BF619B3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a:t>
            </a:fld>
            <a:endParaRPr lang="es-MX"/>
          </a:p>
        </p:txBody>
      </p:sp>
    </p:spTree>
    <p:extLst>
      <p:ext uri="{BB962C8B-B14F-4D97-AF65-F5344CB8AC3E}">
        <p14:creationId xmlns:p14="http://schemas.microsoft.com/office/powerpoint/2010/main" val="665148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C43DC5-7BCB-38BA-A09D-C070526ECB08}"/>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6D70CBD3-B3EB-701D-ED1D-CEC70E460C34}"/>
              </a:ext>
            </a:extLst>
          </p:cNvPr>
          <p:cNvSpPr>
            <a:spLocks noGrp="1"/>
          </p:cNvSpPr>
          <p:nvPr>
            <p:ph type="body" idx="1"/>
          </p:nvPr>
        </p:nvSpPr>
        <p:spPr/>
        <p:txBody>
          <a:bodyPr/>
          <a:lstStyle/>
          <a:p>
            <a:pPr algn="l"/>
            <a:r>
              <a:rPr lang="es-MX" sz="1800" b="1" i="1" dirty="0">
                <a:latin typeface="Berkeley-BoldItalic"/>
              </a:rPr>
              <a:t>L</a:t>
            </a:r>
            <a:r>
              <a:rPr lang="es-MX" sz="1800" b="1" i="1" u="none" strike="noStrike" baseline="0" dirty="0">
                <a:latin typeface="Berkeley-BoldItalic"/>
              </a:rPr>
              <a:t>as compras de moneda nacional de un banco central y la venta correspondiente de activos extranjeros en el mercado de divisas conducen a un decremento igual en sus reservas internacionales y en la base monetaria.</a:t>
            </a:r>
          </a:p>
          <a:p>
            <a:pPr algn="l"/>
            <a:r>
              <a:rPr lang="es-MX" sz="1800" b="1" i="1" dirty="0">
                <a:latin typeface="Berkeley-BoldItalic"/>
              </a:rPr>
              <a:t>L</a:t>
            </a:r>
            <a:r>
              <a:rPr lang="es-MX" sz="1800" b="1" i="1" u="none" strike="noStrike" baseline="0" dirty="0">
                <a:latin typeface="Berkeley-BoldItalic"/>
              </a:rPr>
              <a:t>a venta de un banco central de moneda nacional para comprar activos extranjeros en el mercado de divisas da como resultado un incremento igual en sus reservas internacionales y en la base monetaria</a:t>
            </a:r>
            <a:endParaRPr lang="es-MX" dirty="0"/>
          </a:p>
        </p:txBody>
      </p:sp>
      <p:sp>
        <p:nvSpPr>
          <p:cNvPr id="4" name="Marcador de número de diapositiva 3">
            <a:extLst>
              <a:ext uri="{FF2B5EF4-FFF2-40B4-BE49-F238E27FC236}">
                <a16:creationId xmlns:a16="http://schemas.microsoft.com/office/drawing/2014/main" id="{80CE26C7-5114-356E-C125-DFF551DD86C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4</a:t>
            </a:fld>
            <a:endParaRPr lang="es-MX"/>
          </a:p>
        </p:txBody>
      </p:sp>
    </p:spTree>
    <p:extLst>
      <p:ext uri="{BB962C8B-B14F-4D97-AF65-F5344CB8AC3E}">
        <p14:creationId xmlns:p14="http://schemas.microsoft.com/office/powerpoint/2010/main" val="4098153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6E966E-BE96-F559-457E-5BAA577C755C}"/>
              </a:ext>
            </a:extLst>
          </p:cNvPr>
          <p:cNvSpPr>
            <a:spLocks noGrp="1"/>
          </p:cNvSpPr>
          <p:nvPr>
            <p:ph type="title"/>
          </p:nvPr>
        </p:nvSpPr>
        <p:spPr/>
        <p:txBody>
          <a:bodyPr/>
          <a:lstStyle/>
          <a:p>
            <a:r>
              <a:rPr lang="es-MX" dirty="0"/>
              <a:t>Intervención de divisas esterilizada y no esterilizada</a:t>
            </a:r>
          </a:p>
        </p:txBody>
      </p:sp>
      <p:sp>
        <p:nvSpPr>
          <p:cNvPr id="3" name="Marcador de texto 2">
            <a:extLst>
              <a:ext uri="{FF2B5EF4-FFF2-40B4-BE49-F238E27FC236}">
                <a16:creationId xmlns:a16="http://schemas.microsoft.com/office/drawing/2014/main" id="{34B5ABF7-6B6C-C84D-8448-13B0FE07FBD8}"/>
              </a:ext>
            </a:extLst>
          </p:cNvPr>
          <p:cNvSpPr>
            <a:spLocks noGrp="1"/>
          </p:cNvSpPr>
          <p:nvPr>
            <p:ph type="body" idx="1"/>
          </p:nvPr>
        </p:nvSpPr>
        <p:spPr/>
        <p:txBody>
          <a:bodyPr/>
          <a:lstStyle/>
          <a:p>
            <a:r>
              <a:rPr lang="es-MX" dirty="0"/>
              <a:t>La intervención de divisas no esterilizada ocurre cuando al vender activos extranjeros, el banco central reduce la oferta monetaria, sin llevar  a cabo ninguna política compensatoria. </a:t>
            </a:r>
          </a:p>
          <a:p>
            <a:r>
              <a:rPr lang="es-MX" dirty="0"/>
              <a:t>La intervención de divisas esterilizada ocurre cuando el banco central vende activos extranjeros y para contrarrestar la reducción de la base monetaria compra bonos de gobierno en el mercado. </a:t>
            </a:r>
          </a:p>
        </p:txBody>
      </p:sp>
      <p:sp>
        <p:nvSpPr>
          <p:cNvPr id="4" name="Marcador de número de diapositiva 3">
            <a:extLst>
              <a:ext uri="{FF2B5EF4-FFF2-40B4-BE49-F238E27FC236}">
                <a16:creationId xmlns:a16="http://schemas.microsoft.com/office/drawing/2014/main" id="{587EE37F-1995-4738-EB3D-99F8304989F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5</a:t>
            </a:fld>
            <a:endParaRPr lang="es-MX"/>
          </a:p>
        </p:txBody>
      </p:sp>
    </p:spTree>
    <p:extLst>
      <p:ext uri="{BB962C8B-B14F-4D97-AF65-F5344CB8AC3E}">
        <p14:creationId xmlns:p14="http://schemas.microsoft.com/office/powerpoint/2010/main" val="34365036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AD4F8F-29C1-A2C8-0FCE-C726A55133ED}"/>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7852E934-320D-25DF-F2A9-085371CF7F84}"/>
              </a:ext>
            </a:extLst>
          </p:cNvPr>
          <p:cNvSpPr>
            <a:spLocks noGrp="1"/>
          </p:cNvSpPr>
          <p:nvPr>
            <p:ph type="body" idx="1"/>
          </p:nvPr>
        </p:nvSpPr>
        <p:spPr/>
        <p:txBody>
          <a:bodyPr/>
          <a:lstStyle/>
          <a:p>
            <a:endParaRPr lang="es-MX"/>
          </a:p>
        </p:txBody>
      </p:sp>
      <p:sp>
        <p:nvSpPr>
          <p:cNvPr id="4" name="Marcador de número de diapositiva 3">
            <a:extLst>
              <a:ext uri="{FF2B5EF4-FFF2-40B4-BE49-F238E27FC236}">
                <a16:creationId xmlns:a16="http://schemas.microsoft.com/office/drawing/2014/main" id="{928DB2D0-BF04-C006-10DD-0172D261D95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6</a:t>
            </a:fld>
            <a:endParaRPr lang="es-MX"/>
          </a:p>
        </p:txBody>
      </p:sp>
      <p:pic>
        <p:nvPicPr>
          <p:cNvPr id="5" name="Imagen 4">
            <a:extLst>
              <a:ext uri="{FF2B5EF4-FFF2-40B4-BE49-F238E27FC236}">
                <a16:creationId xmlns:a16="http://schemas.microsoft.com/office/drawing/2014/main" id="{85BA3F5A-B806-D45F-DFCF-D35E4EAF8AE3}"/>
              </a:ext>
            </a:extLst>
          </p:cNvPr>
          <p:cNvPicPr>
            <a:picLocks noChangeAspect="1"/>
          </p:cNvPicPr>
          <p:nvPr/>
        </p:nvPicPr>
        <p:blipFill>
          <a:blip r:embed="rId2"/>
          <a:stretch>
            <a:fillRect/>
          </a:stretch>
        </p:blipFill>
        <p:spPr>
          <a:xfrm>
            <a:off x="968188" y="1657350"/>
            <a:ext cx="7207624" cy="1828800"/>
          </a:xfrm>
          <a:prstGeom prst="rect">
            <a:avLst/>
          </a:prstGeom>
        </p:spPr>
      </p:pic>
    </p:spTree>
    <p:extLst>
      <p:ext uri="{BB962C8B-B14F-4D97-AF65-F5344CB8AC3E}">
        <p14:creationId xmlns:p14="http://schemas.microsoft.com/office/powerpoint/2010/main" val="2743297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7FB268-9B27-60FE-1445-DAA57496AE30}"/>
              </a:ext>
            </a:extLst>
          </p:cNvPr>
          <p:cNvSpPr>
            <a:spLocks noGrp="1"/>
          </p:cNvSpPr>
          <p:nvPr>
            <p:ph type="title"/>
          </p:nvPr>
        </p:nvSpPr>
        <p:spPr/>
        <p:txBody>
          <a:bodyPr/>
          <a:lstStyle/>
          <a:p>
            <a:r>
              <a:rPr lang="es-MX" dirty="0"/>
              <a:t>Intervención no esterilizada</a:t>
            </a:r>
          </a:p>
        </p:txBody>
      </p:sp>
      <p:sp>
        <p:nvSpPr>
          <p:cNvPr id="3" name="Marcador de texto 2">
            <a:extLst>
              <a:ext uri="{FF2B5EF4-FFF2-40B4-BE49-F238E27FC236}">
                <a16:creationId xmlns:a16="http://schemas.microsoft.com/office/drawing/2014/main" id="{F46ACF39-59AD-F298-001F-C5E8E36D4F32}"/>
              </a:ext>
            </a:extLst>
          </p:cNvPr>
          <p:cNvSpPr>
            <a:spLocks noGrp="1"/>
          </p:cNvSpPr>
          <p:nvPr>
            <p:ph type="body" idx="1"/>
          </p:nvPr>
        </p:nvSpPr>
        <p:spPr/>
        <p:txBody>
          <a:bodyPr/>
          <a:lstStyle/>
          <a:p>
            <a:pPr algn="l"/>
            <a:r>
              <a:rPr lang="es-MX" sz="1800" b="0" i="0" u="none" strike="noStrike" baseline="0" dirty="0">
                <a:latin typeface="Berkeley-Book"/>
              </a:rPr>
              <a:t>Su intuición podría llevarlo a sospechar que si un banco central desea disminuir el valor de la moneda nacional, debería vender su moneda en el mercado de divisas (</a:t>
            </a:r>
            <a:r>
              <a:rPr lang="es-MX" sz="1800" b="0" i="0" u="sng" strike="noStrike" baseline="0" dirty="0">
                <a:latin typeface="Berkeley-Book"/>
              </a:rPr>
              <a:t>incrementa la oferta</a:t>
            </a:r>
            <a:r>
              <a:rPr lang="es-MX" sz="1800" b="0" i="0" u="none" strike="noStrike" baseline="0" dirty="0">
                <a:latin typeface="Berkeley-Book"/>
              </a:rPr>
              <a:t>) y comprar activos extranjeros.</a:t>
            </a:r>
          </a:p>
          <a:p>
            <a:pPr algn="l"/>
            <a:r>
              <a:rPr lang="es-MX" sz="1800" b="0" i="0" u="none" strike="noStrike" baseline="0" dirty="0">
                <a:latin typeface="Berkeley-Book"/>
              </a:rPr>
              <a:t>En efecto, esta intuición es correcta en el caso de una intervención no esterilizada. </a:t>
            </a:r>
            <a:endParaRPr lang="es-MX" dirty="0"/>
          </a:p>
        </p:txBody>
      </p:sp>
      <p:sp>
        <p:nvSpPr>
          <p:cNvPr id="4" name="Marcador de número de diapositiva 3">
            <a:extLst>
              <a:ext uri="{FF2B5EF4-FFF2-40B4-BE49-F238E27FC236}">
                <a16:creationId xmlns:a16="http://schemas.microsoft.com/office/drawing/2014/main" id="{F025FF01-06C4-4265-3569-0E87078466F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7</a:t>
            </a:fld>
            <a:endParaRPr lang="es-MX"/>
          </a:p>
        </p:txBody>
      </p:sp>
    </p:spTree>
    <p:extLst>
      <p:ext uri="{BB962C8B-B14F-4D97-AF65-F5344CB8AC3E}">
        <p14:creationId xmlns:p14="http://schemas.microsoft.com/office/powerpoint/2010/main" val="380037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CA5FE5-E55D-6C80-E114-60E7B2CA313F}"/>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7CA0A816-E0A5-E239-ECE3-05AA52DA7F12}"/>
              </a:ext>
            </a:extLst>
          </p:cNvPr>
          <p:cNvSpPr>
            <a:spLocks noGrp="1"/>
          </p:cNvSpPr>
          <p:nvPr>
            <p:ph type="body" idx="1"/>
          </p:nvPr>
        </p:nvSpPr>
        <p:spPr/>
        <p:txBody>
          <a:bodyPr/>
          <a:lstStyle/>
          <a:p>
            <a:endParaRPr lang="es-MX"/>
          </a:p>
        </p:txBody>
      </p:sp>
      <p:sp>
        <p:nvSpPr>
          <p:cNvPr id="4" name="Marcador de número de diapositiva 3">
            <a:extLst>
              <a:ext uri="{FF2B5EF4-FFF2-40B4-BE49-F238E27FC236}">
                <a16:creationId xmlns:a16="http://schemas.microsoft.com/office/drawing/2014/main" id="{02ED6AB7-206A-029E-35D6-C9A42D3E794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8</a:t>
            </a:fld>
            <a:endParaRPr lang="es-MX"/>
          </a:p>
        </p:txBody>
      </p:sp>
      <p:pic>
        <p:nvPicPr>
          <p:cNvPr id="6" name="Imagen 5">
            <a:extLst>
              <a:ext uri="{FF2B5EF4-FFF2-40B4-BE49-F238E27FC236}">
                <a16:creationId xmlns:a16="http://schemas.microsoft.com/office/drawing/2014/main" id="{DD145AB8-7EAA-6023-52B9-5B365AC6A704}"/>
              </a:ext>
            </a:extLst>
          </p:cNvPr>
          <p:cNvPicPr>
            <a:picLocks noChangeAspect="1"/>
          </p:cNvPicPr>
          <p:nvPr/>
        </p:nvPicPr>
        <p:blipFill>
          <a:blip r:embed="rId2"/>
          <a:stretch>
            <a:fillRect/>
          </a:stretch>
        </p:blipFill>
        <p:spPr>
          <a:xfrm>
            <a:off x="1484782" y="110052"/>
            <a:ext cx="6343037" cy="4112120"/>
          </a:xfrm>
          <a:prstGeom prst="rect">
            <a:avLst/>
          </a:prstGeom>
        </p:spPr>
      </p:pic>
    </p:spTree>
    <p:extLst>
      <p:ext uri="{BB962C8B-B14F-4D97-AF65-F5344CB8AC3E}">
        <p14:creationId xmlns:p14="http://schemas.microsoft.com/office/powerpoint/2010/main" val="508144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630608-DB3F-52A8-1430-06AFDA95E549}"/>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30EB6C05-E705-8BD5-35F6-5B27A27B8C04}"/>
              </a:ext>
            </a:extLst>
          </p:cNvPr>
          <p:cNvSpPr>
            <a:spLocks noGrp="1"/>
          </p:cNvSpPr>
          <p:nvPr>
            <p:ph type="body" idx="1"/>
          </p:nvPr>
        </p:nvSpPr>
        <p:spPr/>
        <p:txBody>
          <a:bodyPr/>
          <a:lstStyle/>
          <a:p>
            <a:pPr algn="l"/>
            <a:r>
              <a:rPr lang="es-MX" sz="1800" b="1" i="1" dirty="0">
                <a:latin typeface="Berkeley-BoldItalic"/>
              </a:rPr>
              <a:t>U</a:t>
            </a:r>
            <a:r>
              <a:rPr lang="es-MX" sz="1800" b="1" i="1" u="none" strike="noStrike" baseline="0" dirty="0">
                <a:latin typeface="Berkeley-BoldItalic"/>
              </a:rPr>
              <a:t>na intervención no esterilizada en la cual la moneda nacional se vende para comprar activos extranjeros conduce a un incremento en las reservas internacionales, un incremento en la oferta de dinero y una depreciación de la moneda nacional.</a:t>
            </a:r>
            <a:endParaRPr lang="es-MX" dirty="0"/>
          </a:p>
        </p:txBody>
      </p:sp>
      <p:sp>
        <p:nvSpPr>
          <p:cNvPr id="4" name="Marcador de número de diapositiva 3">
            <a:extLst>
              <a:ext uri="{FF2B5EF4-FFF2-40B4-BE49-F238E27FC236}">
                <a16:creationId xmlns:a16="http://schemas.microsoft.com/office/drawing/2014/main" id="{CD0CB15F-856C-4349-68BF-6A99FE3A714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9</a:t>
            </a:fld>
            <a:endParaRPr lang="es-MX"/>
          </a:p>
        </p:txBody>
      </p:sp>
    </p:spTree>
    <p:extLst>
      <p:ext uri="{BB962C8B-B14F-4D97-AF65-F5344CB8AC3E}">
        <p14:creationId xmlns:p14="http://schemas.microsoft.com/office/powerpoint/2010/main" val="3794938263"/>
      </p:ext>
    </p:extLst>
  </p:cSld>
  <p:clrMapOvr>
    <a:masterClrMapping/>
  </p:clrMapOvr>
</p:sld>
</file>

<file path=ppt/theme/theme1.xml><?xml version="1.0" encoding="utf-8"?>
<a:theme xmlns:a="http://schemas.openxmlformats.org/drawingml/2006/main" name="Quince template">
  <a:themeElements>
    <a:clrScheme name="Custom 347">
      <a:dk1>
        <a:srgbClr val="28324A"/>
      </a:dk1>
      <a:lt1>
        <a:srgbClr val="FFFFFF"/>
      </a:lt1>
      <a:dk2>
        <a:srgbClr val="707685"/>
      </a:dk2>
      <a:lt2>
        <a:srgbClr val="E5E5E5"/>
      </a:lt2>
      <a:accent1>
        <a:srgbClr val="00CEF6"/>
      </a:accent1>
      <a:accent2>
        <a:srgbClr val="3C78D8"/>
      </a:accent2>
      <a:accent3>
        <a:srgbClr val="00A7C8"/>
      </a:accent3>
      <a:accent4>
        <a:srgbClr val="8EC400"/>
      </a:accent4>
      <a:accent5>
        <a:srgbClr val="AFF000"/>
      </a:accent5>
      <a:accent6>
        <a:srgbClr val="7F7F7F"/>
      </a:accent6>
      <a:hlink>
        <a:srgbClr val="28324A"/>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1389</TotalTime>
  <Words>318</Words>
  <Application>Microsoft Office PowerPoint</Application>
  <PresentationFormat>Presentación en pantalla (16:9)</PresentationFormat>
  <Paragraphs>30</Paragraphs>
  <Slides>14</Slides>
  <Notes>2</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14</vt:i4>
      </vt:variant>
    </vt:vector>
  </HeadingPairs>
  <TitlesOfParts>
    <vt:vector size="20" baseType="lpstr">
      <vt:lpstr>Oswald</vt:lpstr>
      <vt:lpstr>Berkeley-Book</vt:lpstr>
      <vt:lpstr>Arial</vt:lpstr>
      <vt:lpstr>Source Sans Pro</vt:lpstr>
      <vt:lpstr>Berkeley-BoldItalic</vt:lpstr>
      <vt:lpstr>Quince template</vt:lpstr>
      <vt:lpstr>Teoría Monetaria</vt:lpstr>
      <vt:lpstr>Unidad V. Finanzas Internacionales y Política Monetaria</vt:lpstr>
      <vt:lpstr>Intervención en el mercado de divisas</vt:lpstr>
      <vt:lpstr>Presentación de PowerPoint</vt:lpstr>
      <vt:lpstr>Intervención de divisas esterilizada y no esterilizada</vt:lpstr>
      <vt:lpstr>Presentación de PowerPoint</vt:lpstr>
      <vt:lpstr>Intervención no esterilizada</vt:lpstr>
      <vt:lpstr>Presentación de PowerPoint</vt:lpstr>
      <vt:lpstr>Presentación de PowerPoint</vt:lpstr>
      <vt:lpstr>Intervención esterilizada</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Desequilibrios Macroeconómicos</dc:title>
  <dc:creator>Cristina Isabel Ibarra Armenta</dc:creator>
  <cp:lastModifiedBy>IBARRA ARMENTA CRISTINA ISABEL</cp:lastModifiedBy>
  <cp:revision>77</cp:revision>
  <dcterms:modified xsi:type="dcterms:W3CDTF">2022-05-24T00:53:19Z</dcterms:modified>
</cp:coreProperties>
</file>