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9" r:id="rId3"/>
    <p:sldId id="408" r:id="rId4"/>
    <p:sldId id="409" r:id="rId5"/>
    <p:sldId id="410" r:id="rId6"/>
  </p:sldIdLst>
  <p:sldSz cx="9144000" cy="5143500" type="screen16x9"/>
  <p:notesSz cx="6858000" cy="9144000"/>
  <p:embeddedFontLst>
    <p:embeddedFont>
      <p:font typeface="Oswald" panose="00000500000000000000" pitchFamily="2" charset="0"/>
      <p:regular r:id="rId8"/>
      <p:bold r:id="rId9"/>
    </p:embeddedFont>
    <p:embeddedFont>
      <p:font typeface="Source Sans Pro" panose="020B0503030403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1A1956-3D7E-41C0-9DF7-105A978C6925}">
  <a:tblStyle styleId="{891A1956-3D7E-41C0-9DF7-105A978C69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82E05BE-877C-40BA-BEE6-E4ECDAF45F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76" name="Google Shape;76;p3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77" name="Google Shape;77;p3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81" name="Google Shape;81;p3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2" name="Google Shape;82;p3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83" name="Google Shape;83;p3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4" name="Google Shape;84;p3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85" name="Google Shape;85;p3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3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62" name="Google Shape;162;p5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3" name="Google Shape;163;p5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7" name="Google Shape;167;p5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8" name="Google Shape;168;p5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9" name="Google Shape;169;p5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70" name="Google Shape;170;p5"/>
          <p:cNvGrpSpPr/>
          <p:nvPr/>
        </p:nvGrpSpPr>
        <p:grpSpPr>
          <a:xfrm>
            <a:off x="-42837" y="4443488"/>
            <a:ext cx="9229575" cy="642788"/>
            <a:chOff x="-42837" y="4443488"/>
            <a:chExt cx="9229575" cy="642788"/>
          </a:xfrm>
        </p:grpSpPr>
        <p:sp>
          <p:nvSpPr>
            <p:cNvPr id="171" name="Google Shape;171;p5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5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Oswald"/>
              <a:buNone/>
              <a:defRPr sz="20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◉"/>
              <a:defRPr sz="2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◉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2964933" y="2842430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Teoría Monetaria</a:t>
            </a:r>
            <a:endParaRPr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854017D-3B9B-4411-ADE6-C621F2693025}"/>
              </a:ext>
            </a:extLst>
          </p:cNvPr>
          <p:cNvSpPr txBox="1"/>
          <p:nvPr/>
        </p:nvSpPr>
        <p:spPr>
          <a:xfrm>
            <a:off x="5614166" y="4221126"/>
            <a:ext cx="2961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dirty="0"/>
              <a:t>PhD Cristina Isabel Ibarra Armenta</a:t>
            </a:r>
          </a:p>
          <a:p>
            <a:pPr algn="r"/>
            <a:r>
              <a:rPr lang="es-MX" dirty="0"/>
              <a:t>cibarra@uas.edu.mx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6"/>
          <p:cNvSpPr txBox="1">
            <a:spLocks noGrp="1"/>
          </p:cNvSpPr>
          <p:nvPr>
            <p:ph type="ctrTitle"/>
          </p:nvPr>
        </p:nvSpPr>
        <p:spPr>
          <a:xfrm>
            <a:off x="2309350" y="3031150"/>
            <a:ext cx="521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Preguntas de repaso</a:t>
            </a:r>
            <a:endParaRPr dirty="0"/>
          </a:p>
        </p:txBody>
      </p:sp>
      <p:sp>
        <p:nvSpPr>
          <p:cNvPr id="486" name="Google Shape;486;p16"/>
          <p:cNvSpPr txBox="1">
            <a:spLocks noGrp="1"/>
          </p:cNvSpPr>
          <p:nvPr>
            <p:ph type="subTitle" idx="1"/>
          </p:nvPr>
        </p:nvSpPr>
        <p:spPr>
          <a:xfrm>
            <a:off x="2309441" y="4059250"/>
            <a:ext cx="5214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7" name="Google Shape;487;p16"/>
          <p:cNvSpPr txBox="1"/>
          <p:nvPr/>
        </p:nvSpPr>
        <p:spPr>
          <a:xfrm>
            <a:off x="7416725" y="3661925"/>
            <a:ext cx="1760400" cy="1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0" dirty="0">
              <a:solidFill>
                <a:schemeClr val="accent2"/>
              </a:solidFill>
            </a:endParaRPr>
          </a:p>
        </p:txBody>
      </p:sp>
      <p:sp>
        <p:nvSpPr>
          <p:cNvPr id="488" name="Google Shape;488;p1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2F14483-B91E-2AFF-F1A0-FAE0618C7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Intervención en el mercado de divisas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9C8D98-D17A-7108-B966-3668BF619B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514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D97C2-952B-761F-CEB5-CFAED650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2FA861-B099-F48B-1162-A472AB477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¿Qué es una intervención esterilizada en el mercado de divisas?</a:t>
            </a:r>
          </a:p>
          <a:p>
            <a:r>
              <a:rPr lang="es-MX" dirty="0"/>
              <a:t>¿Qué es una intervención no esterilizada en el mercado de divisas?</a:t>
            </a:r>
          </a:p>
          <a:p>
            <a:r>
              <a:rPr lang="es-MX" dirty="0"/>
              <a:t>Explique qué es el estándar Oro o Patrón Oro. </a:t>
            </a:r>
          </a:p>
          <a:p>
            <a:r>
              <a:rPr lang="es-MX" dirty="0"/>
              <a:t>¿Qué son los acuerdos de Bretton Woods?</a:t>
            </a:r>
          </a:p>
          <a:p>
            <a:r>
              <a:rPr lang="es-MX" dirty="0"/>
              <a:t>¿Qué significa que exista un régimen de tipo de cambio flexible?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6A6FC0-2192-7668-37FF-0FF083FAFAB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4442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095E33-1FE6-973C-06FF-F4DB57652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3700" y="383321"/>
            <a:ext cx="6996600" cy="1922100"/>
          </a:xfrm>
        </p:spPr>
        <p:txBody>
          <a:bodyPr/>
          <a:lstStyle/>
          <a:p>
            <a:r>
              <a:rPr lang="es-MX" dirty="0"/>
              <a:t>¿Qué significa que exista un tipo de cambio fijo?</a:t>
            </a:r>
          </a:p>
          <a:p>
            <a:r>
              <a:rPr lang="es-MX" dirty="0"/>
              <a:t>¿Qué es la curva IS?</a:t>
            </a:r>
          </a:p>
          <a:p>
            <a:r>
              <a:rPr lang="es-MX" dirty="0"/>
              <a:t>¿Qué es la curva LM?</a:t>
            </a:r>
          </a:p>
          <a:p>
            <a:r>
              <a:rPr lang="es-MX" dirty="0"/>
              <a:t>¿Porqué se dice que la tasa de interés es el vínculo entre el mercado de dinero y el mercado de bienes?</a:t>
            </a:r>
          </a:p>
          <a:p>
            <a:r>
              <a:rPr lang="es-MX" dirty="0"/>
              <a:t>¿Qué pasa cuando se aplica una política fiscal expansiva? Explique y grafique</a:t>
            </a:r>
          </a:p>
          <a:p>
            <a:r>
              <a:rPr lang="es-MX" dirty="0"/>
              <a:t>¿Qué pasa cuando se aplica una política monetaria expansiva? Explique y grafique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3C1392-D437-A989-CE17-3521186072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001247"/>
      </p:ext>
    </p:extLst>
  </p:cSld>
  <p:clrMapOvr>
    <a:masterClrMapping/>
  </p:clrMapOvr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28324A"/>
      </a:dk1>
      <a:lt1>
        <a:srgbClr val="FFFFFF"/>
      </a:lt1>
      <a:dk2>
        <a:srgbClr val="707685"/>
      </a:dk2>
      <a:lt2>
        <a:srgbClr val="E5E5E5"/>
      </a:lt2>
      <a:accent1>
        <a:srgbClr val="00CEF6"/>
      </a:accent1>
      <a:accent2>
        <a:srgbClr val="3C78D8"/>
      </a:accent2>
      <a:accent3>
        <a:srgbClr val="00A7C8"/>
      </a:accent3>
      <a:accent4>
        <a:srgbClr val="8EC400"/>
      </a:accent4>
      <a:accent5>
        <a:srgbClr val="AFF000"/>
      </a:accent5>
      <a:accent6>
        <a:srgbClr val="7F7F7F"/>
      </a:accent6>
      <a:hlink>
        <a:srgbClr val="28324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160</Words>
  <Application>Microsoft Office PowerPoint</Application>
  <PresentationFormat>Presentación en pantalla (16:9)</PresentationFormat>
  <Paragraphs>20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Oswald</vt:lpstr>
      <vt:lpstr>Arial</vt:lpstr>
      <vt:lpstr>Source Sans Pro</vt:lpstr>
      <vt:lpstr>Quince template</vt:lpstr>
      <vt:lpstr>Teoría Monetaria</vt:lpstr>
      <vt:lpstr>Preguntas de repaso</vt:lpstr>
      <vt:lpstr>Intervención en el mercado de divisas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Desequilibrios Macroeconómicos</dc:title>
  <dc:creator>Cristina Isabel Ibarra Armenta</dc:creator>
  <cp:lastModifiedBy>IBARRA ARMENTA CRISTINA ISABEL</cp:lastModifiedBy>
  <cp:revision>30</cp:revision>
  <dcterms:modified xsi:type="dcterms:W3CDTF">2022-05-30T15:37:38Z</dcterms:modified>
</cp:coreProperties>
</file>