
<file path=[Content_Types].xml><?xml version="1.0" encoding="utf-8"?>
<Types xmlns="http://schemas.openxmlformats.org/package/2006/content-types">
  <Default Extension="emf" ContentType="image/x-emf"/>
  <Default Extension="fntdata" ContentType="application/x-fontdata"/>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659" r:id="rId1"/>
  </p:sldMasterIdLst>
  <p:notesMasterIdLst>
    <p:notesMasterId r:id="rId25"/>
  </p:notesMasterIdLst>
  <p:sldIdLst>
    <p:sldId id="256" r:id="rId2"/>
    <p:sldId id="259" r:id="rId3"/>
    <p:sldId id="348" r:id="rId4"/>
    <p:sldId id="352" r:id="rId5"/>
    <p:sldId id="353" r:id="rId6"/>
    <p:sldId id="354" r:id="rId7"/>
    <p:sldId id="355" r:id="rId8"/>
    <p:sldId id="356" r:id="rId9"/>
    <p:sldId id="357" r:id="rId10"/>
    <p:sldId id="358" r:id="rId11"/>
    <p:sldId id="359" r:id="rId12"/>
    <p:sldId id="360" r:id="rId13"/>
    <p:sldId id="361" r:id="rId14"/>
    <p:sldId id="362" r:id="rId15"/>
    <p:sldId id="363" r:id="rId16"/>
    <p:sldId id="364" r:id="rId17"/>
    <p:sldId id="365" r:id="rId18"/>
    <p:sldId id="366" r:id="rId19"/>
    <p:sldId id="367" r:id="rId20"/>
    <p:sldId id="368" r:id="rId21"/>
    <p:sldId id="369" r:id="rId22"/>
    <p:sldId id="370" r:id="rId23"/>
    <p:sldId id="371" r:id="rId24"/>
  </p:sldIdLst>
  <p:sldSz cx="9144000" cy="5143500" type="screen16x9"/>
  <p:notesSz cx="6858000" cy="9144000"/>
  <p:embeddedFontLst>
    <p:embeddedFont>
      <p:font typeface="Oswald" panose="00000500000000000000" pitchFamily="2" charset="0"/>
      <p:regular r:id="rId26"/>
      <p:bold r:id="rId27"/>
    </p:embeddedFont>
    <p:embeddedFont>
      <p:font typeface="Source Sans Pro" panose="020B0503030403020204" pitchFamily="34" charset="0"/>
      <p:regular r:id="rId28"/>
      <p:bold r:id="rId29"/>
      <p:italic r:id="rId30"/>
      <p:boldItalic r:id="rId3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891A1956-3D7E-41C0-9DF7-105A978C6925}">
  <a:tblStyle styleId="{891A1956-3D7E-41C0-9DF7-105A978C6925}" styleName="Table_0">
    <a:wholeTbl>
      <a:tcTxStyle>
        <a:font>
          <a:latin typeface="Arial"/>
          <a:ea typeface="Arial"/>
          <a:cs typeface="Arial"/>
        </a:font>
        <a:srgbClr val="000000"/>
      </a:tcTxStyle>
      <a:tcStyle>
        <a:tcBdr>
          <a:left>
            <a:ln w="9525" cap="flat" cmpd="sng">
              <a:solidFill>
                <a:srgbClr val="000000"/>
              </a:solidFill>
              <a:prstDash val="solid"/>
              <a:round/>
              <a:headEnd type="none" w="sm" len="sm"/>
              <a:tailEnd type="none" w="sm" len="sm"/>
            </a:ln>
          </a:left>
          <a:right>
            <a:ln w="9525" cap="flat" cmpd="sng">
              <a:solidFill>
                <a:srgbClr val="000000"/>
              </a:solidFill>
              <a:prstDash val="solid"/>
              <a:round/>
              <a:headEnd type="none" w="sm" len="sm"/>
              <a:tailEnd type="none" w="sm" len="sm"/>
            </a:ln>
          </a:right>
          <a:top>
            <a:ln w="9525" cap="flat" cmpd="sng">
              <a:solidFill>
                <a:srgbClr val="000000"/>
              </a:solidFill>
              <a:prstDash val="solid"/>
              <a:round/>
              <a:headEnd type="none" w="sm" len="sm"/>
              <a:tailEnd type="none" w="sm" len="sm"/>
            </a:ln>
          </a:top>
          <a:bottom>
            <a:ln w="9525" cap="flat" cmpd="sng">
              <a:solidFill>
                <a:srgbClr val="000000"/>
              </a:solidFill>
              <a:prstDash val="solid"/>
              <a:round/>
              <a:headEnd type="none" w="sm" len="sm"/>
              <a:tailEnd type="none" w="sm" len="sm"/>
            </a:ln>
          </a:bottom>
          <a:insideH>
            <a:ln w="9525" cap="flat" cmpd="sng">
              <a:solidFill>
                <a:srgbClr val="000000"/>
              </a:solidFill>
              <a:prstDash val="solid"/>
              <a:round/>
              <a:headEnd type="none" w="sm" len="sm"/>
              <a:tailEnd type="none" w="sm" len="sm"/>
            </a:ln>
          </a:insideH>
          <a:insideV>
            <a:ln w="9525"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C82E05BE-877C-40BA-BEE6-E4ECDAF45F91}" styleName="Table_1">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3C2FFA5D-87B4-456A-9821-1D502468CF0F}" styleName="Estilo temático 1 - Énfasis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90" d="100"/>
          <a:sy n="90" d="100"/>
        </p:scale>
        <p:origin x="81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1.fntdata"/><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4.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font" Target="fonts/font3.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6.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font" Target="fonts/font2.fntdata"/><Relationship Id="rId30" Type="http://schemas.openxmlformats.org/officeDocument/2006/relationships/font" Target="fonts/font5.fntdata"/><Relationship Id="rId35" Type="http://schemas.openxmlformats.org/officeDocument/2006/relationships/tableStyles" Target="tableStyle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0"/>
        <p:cNvGrpSpPr/>
        <p:nvPr/>
      </p:nvGrpSpPr>
      <p:grpSpPr>
        <a:xfrm>
          <a:off x="0" y="0"/>
          <a:ext cx="0" cy="0"/>
          <a:chOff x="0" y="0"/>
          <a:chExt cx="0" cy="0"/>
        </a:xfrm>
      </p:grpSpPr>
      <p:sp>
        <p:nvSpPr>
          <p:cNvPr id="461" name="Google Shape;461;g35f391192_0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62" name="Google Shape;462;g35f391192_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1"/>
        <p:cNvGrpSpPr/>
        <p:nvPr/>
      </p:nvGrpSpPr>
      <p:grpSpPr>
        <a:xfrm>
          <a:off x="0" y="0"/>
          <a:ext cx="0" cy="0"/>
          <a:chOff x="0" y="0"/>
          <a:chExt cx="0" cy="0"/>
        </a:xfrm>
      </p:grpSpPr>
      <p:sp>
        <p:nvSpPr>
          <p:cNvPr id="482" name="Google Shape;482;g35f391192_0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83" name="Google Shape;483;g35f391192_0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type="title">
  <p:cSld name="TITLE">
    <p:spTree>
      <p:nvGrpSpPr>
        <p:cNvPr id="1" name="Shape 33"/>
        <p:cNvGrpSpPr/>
        <p:nvPr/>
      </p:nvGrpSpPr>
      <p:grpSpPr>
        <a:xfrm>
          <a:off x="0" y="0"/>
          <a:ext cx="0" cy="0"/>
          <a:chOff x="0" y="0"/>
          <a:chExt cx="0" cy="0"/>
        </a:xfrm>
      </p:grpSpPr>
      <p:sp>
        <p:nvSpPr>
          <p:cNvPr id="34" name="Google Shape;34;p2"/>
          <p:cNvSpPr/>
          <p:nvPr/>
        </p:nvSpPr>
        <p:spPr>
          <a:xfrm>
            <a:off x="-26775" y="2008375"/>
            <a:ext cx="9210650" cy="3172625"/>
          </a:xfrm>
          <a:custGeom>
            <a:avLst/>
            <a:gdLst/>
            <a:ahLst/>
            <a:cxnLst/>
            <a:rect l="l" t="t" r="r" b="b"/>
            <a:pathLst>
              <a:path w="368426" h="126905" extrusionOk="0">
                <a:moveTo>
                  <a:pt x="309" y="263"/>
                </a:moveTo>
                <a:lnTo>
                  <a:pt x="16502" y="11294"/>
                </a:lnTo>
                <a:lnTo>
                  <a:pt x="31551" y="5122"/>
                </a:lnTo>
                <a:lnTo>
                  <a:pt x="62412" y="4991"/>
                </a:lnTo>
                <a:lnTo>
                  <a:pt x="77652" y="0"/>
                </a:lnTo>
                <a:lnTo>
                  <a:pt x="92892" y="13527"/>
                </a:lnTo>
                <a:lnTo>
                  <a:pt x="107942" y="21276"/>
                </a:lnTo>
                <a:lnTo>
                  <a:pt x="122991" y="21145"/>
                </a:lnTo>
                <a:lnTo>
                  <a:pt x="138993" y="10375"/>
                </a:lnTo>
                <a:lnTo>
                  <a:pt x="154043" y="7880"/>
                </a:lnTo>
                <a:lnTo>
                  <a:pt x="168711" y="2349"/>
                </a:lnTo>
                <a:lnTo>
                  <a:pt x="184332" y="14841"/>
                </a:lnTo>
                <a:lnTo>
                  <a:pt x="199572" y="15274"/>
                </a:lnTo>
                <a:lnTo>
                  <a:pt x="214622" y="25085"/>
                </a:lnTo>
                <a:lnTo>
                  <a:pt x="230052" y="25085"/>
                </a:lnTo>
                <a:lnTo>
                  <a:pt x="246054" y="20094"/>
                </a:lnTo>
                <a:lnTo>
                  <a:pt x="261104" y="20094"/>
                </a:lnTo>
                <a:lnTo>
                  <a:pt x="275391" y="11426"/>
                </a:lnTo>
                <a:lnTo>
                  <a:pt x="291584" y="16810"/>
                </a:lnTo>
                <a:lnTo>
                  <a:pt x="305871" y="8143"/>
                </a:lnTo>
                <a:lnTo>
                  <a:pt x="336732" y="8012"/>
                </a:lnTo>
                <a:lnTo>
                  <a:pt x="351782" y="11294"/>
                </a:lnTo>
                <a:lnTo>
                  <a:pt x="367593" y="2758"/>
                </a:lnTo>
                <a:lnTo>
                  <a:pt x="368426" y="126905"/>
                </a:lnTo>
                <a:lnTo>
                  <a:pt x="0" y="126369"/>
                </a:lnTo>
                <a:close/>
              </a:path>
            </a:pathLst>
          </a:custGeom>
          <a:solidFill>
            <a:schemeClr val="accent5"/>
          </a:solidFill>
          <a:ln>
            <a:noFill/>
          </a:ln>
        </p:spPr>
      </p:sp>
      <p:sp>
        <p:nvSpPr>
          <p:cNvPr id="35" name="Google Shape;35;p2"/>
          <p:cNvSpPr/>
          <p:nvPr/>
        </p:nvSpPr>
        <p:spPr>
          <a:xfrm>
            <a:off x="-26775" y="2139700"/>
            <a:ext cx="9210650" cy="3041300"/>
          </a:xfrm>
          <a:custGeom>
            <a:avLst/>
            <a:gdLst/>
            <a:ahLst/>
            <a:cxnLst/>
            <a:rect l="l" t="t" r="r" b="b"/>
            <a:pathLst>
              <a:path w="368426" h="121652" extrusionOk="0">
                <a:moveTo>
                  <a:pt x="309" y="5516"/>
                </a:moveTo>
                <a:lnTo>
                  <a:pt x="16692" y="11214"/>
                </a:lnTo>
                <a:lnTo>
                  <a:pt x="47172" y="11214"/>
                </a:lnTo>
                <a:lnTo>
                  <a:pt x="62412" y="6843"/>
                </a:lnTo>
                <a:lnTo>
                  <a:pt x="77652" y="16156"/>
                </a:lnTo>
                <a:lnTo>
                  <a:pt x="92892" y="16156"/>
                </a:lnTo>
                <a:lnTo>
                  <a:pt x="107370" y="11214"/>
                </a:lnTo>
                <a:lnTo>
                  <a:pt x="122610" y="8173"/>
                </a:lnTo>
                <a:lnTo>
                  <a:pt x="138612" y="8173"/>
                </a:lnTo>
                <a:lnTo>
                  <a:pt x="153852" y="10834"/>
                </a:lnTo>
                <a:lnTo>
                  <a:pt x="168711" y="7603"/>
                </a:lnTo>
                <a:lnTo>
                  <a:pt x="183951" y="12734"/>
                </a:lnTo>
                <a:lnTo>
                  <a:pt x="199572" y="20527"/>
                </a:lnTo>
                <a:lnTo>
                  <a:pt x="214050" y="15205"/>
                </a:lnTo>
                <a:lnTo>
                  <a:pt x="229671" y="15205"/>
                </a:lnTo>
                <a:lnTo>
                  <a:pt x="245292" y="5892"/>
                </a:lnTo>
                <a:lnTo>
                  <a:pt x="260532" y="11214"/>
                </a:lnTo>
                <a:lnTo>
                  <a:pt x="275772" y="11214"/>
                </a:lnTo>
                <a:lnTo>
                  <a:pt x="291012" y="6843"/>
                </a:lnTo>
                <a:lnTo>
                  <a:pt x="321492" y="6843"/>
                </a:lnTo>
                <a:lnTo>
                  <a:pt x="336732" y="15966"/>
                </a:lnTo>
                <a:lnTo>
                  <a:pt x="351210" y="12734"/>
                </a:lnTo>
                <a:lnTo>
                  <a:pt x="367593" y="0"/>
                </a:lnTo>
                <a:lnTo>
                  <a:pt x="368426" y="121652"/>
                </a:lnTo>
                <a:lnTo>
                  <a:pt x="0" y="121652"/>
                </a:lnTo>
                <a:close/>
              </a:path>
            </a:pathLst>
          </a:custGeom>
          <a:solidFill>
            <a:srgbClr val="00CEF6">
              <a:alpha val="73460"/>
            </a:srgbClr>
          </a:solidFill>
          <a:ln>
            <a:noFill/>
          </a:ln>
        </p:spPr>
      </p:sp>
      <p:sp>
        <p:nvSpPr>
          <p:cNvPr id="36" name="Google Shape;36;p2"/>
          <p:cNvSpPr/>
          <p:nvPr/>
        </p:nvSpPr>
        <p:spPr>
          <a:xfrm rot="8100000">
            <a:off x="1847981" y="1814569"/>
            <a:ext cx="122612" cy="122612"/>
          </a:xfrm>
          <a:prstGeom prst="teardrop">
            <a:avLst>
              <a:gd name="adj" fmla="val 100000"/>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2"/>
          <p:cNvSpPr/>
          <p:nvPr/>
        </p:nvSpPr>
        <p:spPr>
          <a:xfrm rot="8100000">
            <a:off x="6038981" y="2098419"/>
            <a:ext cx="122612" cy="122612"/>
          </a:xfrm>
          <a:prstGeom prst="teardrop">
            <a:avLst>
              <a:gd name="adj" fmla="val 100000"/>
            </a:avLst>
          </a:prstGeom>
          <a:noFill/>
          <a:ln w="2857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2"/>
          <p:cNvSpPr/>
          <p:nvPr/>
        </p:nvSpPr>
        <p:spPr>
          <a:xfrm rot="8100000">
            <a:off x="7181981" y="2131769"/>
            <a:ext cx="122612" cy="122612"/>
          </a:xfrm>
          <a:prstGeom prst="teardrop">
            <a:avLst>
              <a:gd name="adj" fmla="val 10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9" name="Google Shape;39;p2"/>
          <p:cNvGrpSpPr/>
          <p:nvPr/>
        </p:nvGrpSpPr>
        <p:grpSpPr>
          <a:xfrm>
            <a:off x="-9525" y="2024075"/>
            <a:ext cx="9167825" cy="595300"/>
            <a:chOff x="-9525" y="4462475"/>
            <a:chExt cx="9167825" cy="595300"/>
          </a:xfrm>
        </p:grpSpPr>
        <p:sp>
          <p:nvSpPr>
            <p:cNvPr id="40" name="Google Shape;40;p2"/>
            <p:cNvSpPr/>
            <p:nvPr/>
          </p:nvSpPr>
          <p:spPr>
            <a:xfrm>
              <a:off x="-9525" y="4581525"/>
              <a:ext cx="4205300" cy="476250"/>
            </a:xfrm>
            <a:custGeom>
              <a:avLst/>
              <a:gdLst/>
              <a:ahLst/>
              <a:cxnLst/>
              <a:rect l="l" t="t" r="r" b="b"/>
              <a:pathLst>
                <a:path w="168212" h="19050" extrusionOk="0">
                  <a:moveTo>
                    <a:pt x="0" y="1715"/>
                  </a:moveTo>
                  <a:lnTo>
                    <a:pt x="15812" y="16574"/>
                  </a:lnTo>
                  <a:lnTo>
                    <a:pt x="31052" y="16574"/>
                  </a:lnTo>
                  <a:lnTo>
                    <a:pt x="46292" y="14097"/>
                  </a:lnTo>
                  <a:lnTo>
                    <a:pt x="61532" y="19050"/>
                  </a:lnTo>
                  <a:lnTo>
                    <a:pt x="76581" y="11240"/>
                  </a:lnTo>
                  <a:lnTo>
                    <a:pt x="92012" y="11240"/>
                  </a:lnTo>
                  <a:lnTo>
                    <a:pt x="106871" y="0"/>
                  </a:lnTo>
                  <a:lnTo>
                    <a:pt x="122111" y="2667"/>
                  </a:lnTo>
                  <a:lnTo>
                    <a:pt x="137541" y="2667"/>
                  </a:lnTo>
                  <a:lnTo>
                    <a:pt x="152972" y="16002"/>
                  </a:lnTo>
                  <a:lnTo>
                    <a:pt x="168212" y="16002"/>
                  </a:lnTo>
                </a:path>
              </a:pathLst>
            </a:custGeom>
            <a:noFill/>
            <a:ln w="9525" cap="flat" cmpd="sng">
              <a:solidFill>
                <a:schemeClr val="accent2"/>
              </a:solidFill>
              <a:prstDash val="solid"/>
              <a:round/>
              <a:headEnd type="none" w="med" len="med"/>
              <a:tailEnd type="none" w="med" len="med"/>
            </a:ln>
          </p:spPr>
        </p:sp>
        <p:sp>
          <p:nvSpPr>
            <p:cNvPr id="41" name="Google Shape;41;p2"/>
            <p:cNvSpPr/>
            <p:nvPr/>
          </p:nvSpPr>
          <p:spPr>
            <a:xfrm>
              <a:off x="4195775" y="4462475"/>
              <a:ext cx="3424225" cy="590550"/>
            </a:xfrm>
            <a:custGeom>
              <a:avLst/>
              <a:gdLst/>
              <a:ahLst/>
              <a:cxnLst/>
              <a:rect l="l" t="t" r="r" b="b"/>
              <a:pathLst>
                <a:path w="136969" h="23622" extrusionOk="0">
                  <a:moveTo>
                    <a:pt x="0" y="20955"/>
                  </a:moveTo>
                  <a:lnTo>
                    <a:pt x="15049" y="9144"/>
                  </a:lnTo>
                  <a:lnTo>
                    <a:pt x="30480" y="4381"/>
                  </a:lnTo>
                  <a:lnTo>
                    <a:pt x="45720" y="13716"/>
                  </a:lnTo>
                  <a:lnTo>
                    <a:pt x="60769" y="13716"/>
                  </a:lnTo>
                  <a:lnTo>
                    <a:pt x="76009" y="16573"/>
                  </a:lnTo>
                  <a:lnTo>
                    <a:pt x="91249" y="11811"/>
                  </a:lnTo>
                  <a:lnTo>
                    <a:pt x="106680" y="23622"/>
                  </a:lnTo>
                  <a:lnTo>
                    <a:pt x="122110" y="23622"/>
                  </a:lnTo>
                  <a:lnTo>
                    <a:pt x="136969" y="0"/>
                  </a:lnTo>
                </a:path>
              </a:pathLst>
            </a:custGeom>
            <a:noFill/>
            <a:ln w="9525" cap="flat" cmpd="sng">
              <a:solidFill>
                <a:schemeClr val="accent2"/>
              </a:solidFill>
              <a:prstDash val="solid"/>
              <a:round/>
              <a:headEnd type="none" w="med" len="med"/>
              <a:tailEnd type="none" w="med" len="med"/>
            </a:ln>
          </p:spPr>
        </p:sp>
        <p:sp>
          <p:nvSpPr>
            <p:cNvPr id="42" name="Google Shape;42;p2"/>
            <p:cNvSpPr/>
            <p:nvPr/>
          </p:nvSpPr>
          <p:spPr>
            <a:xfrm>
              <a:off x="7624775" y="4472000"/>
              <a:ext cx="1533525" cy="414325"/>
            </a:xfrm>
            <a:custGeom>
              <a:avLst/>
              <a:gdLst/>
              <a:ahLst/>
              <a:cxnLst/>
              <a:rect l="l" t="t" r="r" b="b"/>
              <a:pathLst>
                <a:path w="61341" h="16573" extrusionOk="0">
                  <a:moveTo>
                    <a:pt x="0" y="0"/>
                  </a:moveTo>
                  <a:lnTo>
                    <a:pt x="15049" y="4762"/>
                  </a:lnTo>
                  <a:lnTo>
                    <a:pt x="30670" y="4762"/>
                  </a:lnTo>
                  <a:lnTo>
                    <a:pt x="45910" y="4762"/>
                  </a:lnTo>
                  <a:lnTo>
                    <a:pt x="61341" y="16573"/>
                  </a:lnTo>
                </a:path>
              </a:pathLst>
            </a:custGeom>
            <a:noFill/>
            <a:ln w="9525" cap="flat" cmpd="sng">
              <a:solidFill>
                <a:schemeClr val="accent2"/>
              </a:solidFill>
              <a:prstDash val="solid"/>
              <a:round/>
              <a:headEnd type="none" w="med" len="med"/>
              <a:tailEnd type="none" w="med" len="med"/>
            </a:ln>
          </p:spPr>
        </p:sp>
      </p:grpSp>
      <p:grpSp>
        <p:nvGrpSpPr>
          <p:cNvPr id="43" name="Google Shape;43;p2"/>
          <p:cNvGrpSpPr/>
          <p:nvPr/>
        </p:nvGrpSpPr>
        <p:grpSpPr>
          <a:xfrm>
            <a:off x="-42837" y="2005088"/>
            <a:ext cx="9229575" cy="642787"/>
            <a:chOff x="-42837" y="4443488"/>
            <a:chExt cx="9229575" cy="642787"/>
          </a:xfrm>
        </p:grpSpPr>
        <p:sp>
          <p:nvSpPr>
            <p:cNvPr id="44" name="Google Shape;44;p2"/>
            <p:cNvSpPr/>
            <p:nvPr/>
          </p:nvSpPr>
          <p:spPr>
            <a:xfrm>
              <a:off x="1114450" y="49006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45;p2"/>
            <p:cNvSpPr/>
            <p:nvPr/>
          </p:nvSpPr>
          <p:spPr>
            <a:xfrm>
              <a:off x="1495450" y="5029275"/>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46;p2"/>
            <p:cNvSpPr/>
            <p:nvPr/>
          </p:nvSpPr>
          <p:spPr>
            <a:xfrm>
              <a:off x="733450" y="4972125"/>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47;p2"/>
            <p:cNvSpPr/>
            <p:nvPr/>
          </p:nvSpPr>
          <p:spPr>
            <a:xfrm>
              <a:off x="352450" y="49626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48;p2"/>
            <p:cNvSpPr/>
            <p:nvPr/>
          </p:nvSpPr>
          <p:spPr>
            <a:xfrm>
              <a:off x="-42837" y="46054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49;p2"/>
            <p:cNvSpPr/>
            <p:nvPr/>
          </p:nvSpPr>
          <p:spPr>
            <a:xfrm>
              <a:off x="1876450" y="48340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50;p2"/>
            <p:cNvSpPr/>
            <p:nvPr/>
          </p:nvSpPr>
          <p:spPr>
            <a:xfrm>
              <a:off x="2257450" y="482925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51;p2"/>
            <p:cNvSpPr/>
            <p:nvPr/>
          </p:nvSpPr>
          <p:spPr>
            <a:xfrm>
              <a:off x="2638450" y="454826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52;p2"/>
            <p:cNvSpPr/>
            <p:nvPr/>
          </p:nvSpPr>
          <p:spPr>
            <a:xfrm>
              <a:off x="3019450" y="461493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53;p2"/>
            <p:cNvSpPr/>
            <p:nvPr/>
          </p:nvSpPr>
          <p:spPr>
            <a:xfrm>
              <a:off x="3400450" y="461493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54;p2"/>
            <p:cNvSpPr/>
            <p:nvPr/>
          </p:nvSpPr>
          <p:spPr>
            <a:xfrm>
              <a:off x="3781450" y="49483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55;p2"/>
            <p:cNvSpPr/>
            <p:nvPr/>
          </p:nvSpPr>
          <p:spPr>
            <a:xfrm>
              <a:off x="4162450" y="49483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56;p2"/>
            <p:cNvSpPr/>
            <p:nvPr/>
          </p:nvSpPr>
          <p:spPr>
            <a:xfrm>
              <a:off x="4543450" y="4667325"/>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57;p2"/>
            <p:cNvSpPr/>
            <p:nvPr/>
          </p:nvSpPr>
          <p:spPr>
            <a:xfrm>
              <a:off x="4924450" y="45435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58;p2"/>
            <p:cNvSpPr/>
            <p:nvPr/>
          </p:nvSpPr>
          <p:spPr>
            <a:xfrm>
              <a:off x="5305450" y="47721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59;p2"/>
            <p:cNvSpPr/>
            <p:nvPr/>
          </p:nvSpPr>
          <p:spPr>
            <a:xfrm>
              <a:off x="5686450" y="47721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60;p2"/>
            <p:cNvSpPr/>
            <p:nvPr/>
          </p:nvSpPr>
          <p:spPr>
            <a:xfrm>
              <a:off x="6067450" y="48483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61;p2"/>
            <p:cNvSpPr/>
            <p:nvPr/>
          </p:nvSpPr>
          <p:spPr>
            <a:xfrm>
              <a:off x="6448450" y="472923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62;p2"/>
            <p:cNvSpPr/>
            <p:nvPr/>
          </p:nvSpPr>
          <p:spPr>
            <a:xfrm>
              <a:off x="6829450" y="50245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63;p2"/>
            <p:cNvSpPr/>
            <p:nvPr/>
          </p:nvSpPr>
          <p:spPr>
            <a:xfrm>
              <a:off x="7210450" y="50245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64;p2"/>
            <p:cNvSpPr/>
            <p:nvPr/>
          </p:nvSpPr>
          <p:spPr>
            <a:xfrm>
              <a:off x="7591450" y="44434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65;p2"/>
            <p:cNvSpPr/>
            <p:nvPr/>
          </p:nvSpPr>
          <p:spPr>
            <a:xfrm>
              <a:off x="7972450" y="45577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66;p2"/>
            <p:cNvSpPr/>
            <p:nvPr/>
          </p:nvSpPr>
          <p:spPr>
            <a:xfrm>
              <a:off x="8353450" y="45577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67;p2"/>
            <p:cNvSpPr/>
            <p:nvPr/>
          </p:nvSpPr>
          <p:spPr>
            <a:xfrm>
              <a:off x="8734450" y="45577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68;p2"/>
            <p:cNvSpPr/>
            <p:nvPr/>
          </p:nvSpPr>
          <p:spPr>
            <a:xfrm>
              <a:off x="9129738" y="486735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9" name="Google Shape;69;p2"/>
          <p:cNvSpPr/>
          <p:nvPr/>
        </p:nvSpPr>
        <p:spPr>
          <a:xfrm>
            <a:off x="2990700" y="2147800"/>
            <a:ext cx="114600" cy="114600"/>
          </a:xfrm>
          <a:prstGeom prst="ellipse">
            <a:avLst/>
          </a:prstGeom>
          <a:no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70;p2"/>
          <p:cNvSpPr/>
          <p:nvPr/>
        </p:nvSpPr>
        <p:spPr>
          <a:xfrm>
            <a:off x="1085700" y="2433550"/>
            <a:ext cx="114600" cy="114600"/>
          </a:xfrm>
          <a:prstGeom prst="ellipse">
            <a:avLst/>
          </a:prstGeom>
          <a:no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71;p2"/>
          <p:cNvSpPr/>
          <p:nvPr/>
        </p:nvSpPr>
        <p:spPr>
          <a:xfrm>
            <a:off x="4895700" y="2077632"/>
            <a:ext cx="114600" cy="114600"/>
          </a:xfrm>
          <a:prstGeom prst="ellipse">
            <a:avLst/>
          </a:prstGeom>
          <a:no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72;p2"/>
          <p:cNvSpPr/>
          <p:nvPr/>
        </p:nvSpPr>
        <p:spPr>
          <a:xfrm rot="8100000">
            <a:off x="8699949" y="1890769"/>
            <a:ext cx="122612" cy="122612"/>
          </a:xfrm>
          <a:prstGeom prst="teardrop">
            <a:avLst>
              <a:gd name="adj" fmla="val 100000"/>
            </a:avLst>
          </a:prstGeom>
          <a:noFill/>
          <a:ln w="28575"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73;p2"/>
          <p:cNvSpPr txBox="1">
            <a:spLocks noGrp="1"/>
          </p:cNvSpPr>
          <p:nvPr>
            <p:ph type="ctrTitle"/>
          </p:nvPr>
        </p:nvSpPr>
        <p:spPr>
          <a:xfrm>
            <a:off x="2847975" y="3363425"/>
            <a:ext cx="5610300" cy="1159800"/>
          </a:xfrm>
          <a:prstGeom prst="rect">
            <a:avLst/>
          </a:prstGeom>
        </p:spPr>
        <p:txBody>
          <a:bodyPr spcFirstLastPara="1" wrap="square" lIns="91425" tIns="91425" rIns="91425" bIns="91425" anchor="ctr" anchorCtr="0">
            <a:noAutofit/>
          </a:bodyPr>
          <a:lstStyle>
            <a:lvl1pPr lvl="0" algn="r">
              <a:spcBef>
                <a:spcPts val="0"/>
              </a:spcBef>
              <a:spcAft>
                <a:spcPts val="0"/>
              </a:spcAft>
              <a:buClr>
                <a:srgbClr val="FFFFFF"/>
              </a:buClr>
              <a:buSzPts val="4800"/>
              <a:buNone/>
              <a:defRPr sz="4800">
                <a:solidFill>
                  <a:srgbClr val="FFFFFF"/>
                </a:solidFill>
              </a:defRPr>
            </a:lvl1pPr>
            <a:lvl2pPr lvl="1" algn="r">
              <a:spcBef>
                <a:spcPts val="0"/>
              </a:spcBef>
              <a:spcAft>
                <a:spcPts val="0"/>
              </a:spcAft>
              <a:buClr>
                <a:srgbClr val="FFFFFF"/>
              </a:buClr>
              <a:buSzPts val="4800"/>
              <a:buNone/>
              <a:defRPr sz="4800">
                <a:solidFill>
                  <a:srgbClr val="FFFFFF"/>
                </a:solidFill>
              </a:defRPr>
            </a:lvl2pPr>
            <a:lvl3pPr lvl="2" algn="r">
              <a:spcBef>
                <a:spcPts val="0"/>
              </a:spcBef>
              <a:spcAft>
                <a:spcPts val="0"/>
              </a:spcAft>
              <a:buClr>
                <a:srgbClr val="FFFFFF"/>
              </a:buClr>
              <a:buSzPts val="4800"/>
              <a:buNone/>
              <a:defRPr sz="4800">
                <a:solidFill>
                  <a:srgbClr val="FFFFFF"/>
                </a:solidFill>
              </a:defRPr>
            </a:lvl3pPr>
            <a:lvl4pPr lvl="3" algn="r">
              <a:spcBef>
                <a:spcPts val="0"/>
              </a:spcBef>
              <a:spcAft>
                <a:spcPts val="0"/>
              </a:spcAft>
              <a:buClr>
                <a:srgbClr val="FFFFFF"/>
              </a:buClr>
              <a:buSzPts val="4800"/>
              <a:buNone/>
              <a:defRPr sz="4800">
                <a:solidFill>
                  <a:srgbClr val="FFFFFF"/>
                </a:solidFill>
              </a:defRPr>
            </a:lvl4pPr>
            <a:lvl5pPr lvl="4" algn="r">
              <a:spcBef>
                <a:spcPts val="0"/>
              </a:spcBef>
              <a:spcAft>
                <a:spcPts val="0"/>
              </a:spcAft>
              <a:buClr>
                <a:srgbClr val="FFFFFF"/>
              </a:buClr>
              <a:buSzPts val="4800"/>
              <a:buNone/>
              <a:defRPr sz="4800">
                <a:solidFill>
                  <a:srgbClr val="FFFFFF"/>
                </a:solidFill>
              </a:defRPr>
            </a:lvl5pPr>
            <a:lvl6pPr lvl="5" algn="r">
              <a:spcBef>
                <a:spcPts val="0"/>
              </a:spcBef>
              <a:spcAft>
                <a:spcPts val="0"/>
              </a:spcAft>
              <a:buClr>
                <a:srgbClr val="FFFFFF"/>
              </a:buClr>
              <a:buSzPts val="4800"/>
              <a:buNone/>
              <a:defRPr sz="4800">
                <a:solidFill>
                  <a:srgbClr val="FFFFFF"/>
                </a:solidFill>
              </a:defRPr>
            </a:lvl6pPr>
            <a:lvl7pPr lvl="6" algn="r">
              <a:spcBef>
                <a:spcPts val="0"/>
              </a:spcBef>
              <a:spcAft>
                <a:spcPts val="0"/>
              </a:spcAft>
              <a:buClr>
                <a:srgbClr val="FFFFFF"/>
              </a:buClr>
              <a:buSzPts val="4800"/>
              <a:buNone/>
              <a:defRPr sz="4800">
                <a:solidFill>
                  <a:srgbClr val="FFFFFF"/>
                </a:solidFill>
              </a:defRPr>
            </a:lvl7pPr>
            <a:lvl8pPr lvl="7" algn="r">
              <a:spcBef>
                <a:spcPts val="0"/>
              </a:spcBef>
              <a:spcAft>
                <a:spcPts val="0"/>
              </a:spcAft>
              <a:buClr>
                <a:srgbClr val="FFFFFF"/>
              </a:buClr>
              <a:buSzPts val="4800"/>
              <a:buNone/>
              <a:defRPr sz="4800">
                <a:solidFill>
                  <a:srgbClr val="FFFFFF"/>
                </a:solidFill>
              </a:defRPr>
            </a:lvl8pPr>
            <a:lvl9pPr lvl="8" algn="r">
              <a:spcBef>
                <a:spcPts val="0"/>
              </a:spcBef>
              <a:spcAft>
                <a:spcPts val="0"/>
              </a:spcAft>
              <a:buClr>
                <a:srgbClr val="FFFFFF"/>
              </a:buClr>
              <a:buSzPts val="4800"/>
              <a:buNone/>
              <a:defRPr sz="4800">
                <a:solidFill>
                  <a:srgbClr val="FFFFFF"/>
                </a:solidFill>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ubtitle">
  <p:cSld name="TITLE_1">
    <p:spTree>
      <p:nvGrpSpPr>
        <p:cNvPr id="1" name="Shape 74"/>
        <p:cNvGrpSpPr/>
        <p:nvPr/>
      </p:nvGrpSpPr>
      <p:grpSpPr>
        <a:xfrm>
          <a:off x="0" y="0"/>
          <a:ext cx="0" cy="0"/>
          <a:chOff x="0" y="0"/>
          <a:chExt cx="0" cy="0"/>
        </a:xfrm>
      </p:grpSpPr>
      <p:sp>
        <p:nvSpPr>
          <p:cNvPr id="75" name="Google Shape;75;p3"/>
          <p:cNvSpPr/>
          <p:nvPr/>
        </p:nvSpPr>
        <p:spPr>
          <a:xfrm>
            <a:off x="-26775" y="2008375"/>
            <a:ext cx="9210650" cy="3172625"/>
          </a:xfrm>
          <a:custGeom>
            <a:avLst/>
            <a:gdLst/>
            <a:ahLst/>
            <a:cxnLst/>
            <a:rect l="l" t="t" r="r" b="b"/>
            <a:pathLst>
              <a:path w="368426" h="126905" extrusionOk="0">
                <a:moveTo>
                  <a:pt x="309" y="263"/>
                </a:moveTo>
                <a:lnTo>
                  <a:pt x="16502" y="11294"/>
                </a:lnTo>
                <a:lnTo>
                  <a:pt x="31551" y="5122"/>
                </a:lnTo>
                <a:lnTo>
                  <a:pt x="62412" y="4991"/>
                </a:lnTo>
                <a:lnTo>
                  <a:pt x="77652" y="0"/>
                </a:lnTo>
                <a:lnTo>
                  <a:pt x="92892" y="13527"/>
                </a:lnTo>
                <a:lnTo>
                  <a:pt x="107942" y="21276"/>
                </a:lnTo>
                <a:lnTo>
                  <a:pt x="122991" y="21145"/>
                </a:lnTo>
                <a:lnTo>
                  <a:pt x="138993" y="10375"/>
                </a:lnTo>
                <a:lnTo>
                  <a:pt x="154043" y="7880"/>
                </a:lnTo>
                <a:lnTo>
                  <a:pt x="168711" y="2349"/>
                </a:lnTo>
                <a:lnTo>
                  <a:pt x="184332" y="14841"/>
                </a:lnTo>
                <a:lnTo>
                  <a:pt x="199572" y="15274"/>
                </a:lnTo>
                <a:lnTo>
                  <a:pt x="214622" y="25085"/>
                </a:lnTo>
                <a:lnTo>
                  <a:pt x="230052" y="25085"/>
                </a:lnTo>
                <a:lnTo>
                  <a:pt x="246054" y="20094"/>
                </a:lnTo>
                <a:lnTo>
                  <a:pt x="261104" y="20094"/>
                </a:lnTo>
                <a:lnTo>
                  <a:pt x="275391" y="11426"/>
                </a:lnTo>
                <a:lnTo>
                  <a:pt x="291584" y="16810"/>
                </a:lnTo>
                <a:lnTo>
                  <a:pt x="305871" y="8143"/>
                </a:lnTo>
                <a:lnTo>
                  <a:pt x="336732" y="8012"/>
                </a:lnTo>
                <a:lnTo>
                  <a:pt x="351782" y="11294"/>
                </a:lnTo>
                <a:lnTo>
                  <a:pt x="367593" y="2758"/>
                </a:lnTo>
                <a:lnTo>
                  <a:pt x="368426" y="126905"/>
                </a:lnTo>
                <a:lnTo>
                  <a:pt x="0" y="126369"/>
                </a:lnTo>
                <a:close/>
              </a:path>
            </a:pathLst>
          </a:custGeom>
          <a:solidFill>
            <a:schemeClr val="accent5"/>
          </a:solidFill>
          <a:ln>
            <a:noFill/>
          </a:ln>
        </p:spPr>
      </p:sp>
      <p:sp>
        <p:nvSpPr>
          <p:cNvPr id="76" name="Google Shape;76;p3"/>
          <p:cNvSpPr/>
          <p:nvPr/>
        </p:nvSpPr>
        <p:spPr>
          <a:xfrm>
            <a:off x="-26775" y="2139700"/>
            <a:ext cx="9210650" cy="3041300"/>
          </a:xfrm>
          <a:custGeom>
            <a:avLst/>
            <a:gdLst/>
            <a:ahLst/>
            <a:cxnLst/>
            <a:rect l="l" t="t" r="r" b="b"/>
            <a:pathLst>
              <a:path w="368426" h="121652" extrusionOk="0">
                <a:moveTo>
                  <a:pt x="309" y="5516"/>
                </a:moveTo>
                <a:lnTo>
                  <a:pt x="16692" y="11214"/>
                </a:lnTo>
                <a:lnTo>
                  <a:pt x="47172" y="11214"/>
                </a:lnTo>
                <a:lnTo>
                  <a:pt x="62412" y="6843"/>
                </a:lnTo>
                <a:lnTo>
                  <a:pt x="77652" y="16156"/>
                </a:lnTo>
                <a:lnTo>
                  <a:pt x="92892" y="16156"/>
                </a:lnTo>
                <a:lnTo>
                  <a:pt x="107370" y="11214"/>
                </a:lnTo>
                <a:lnTo>
                  <a:pt x="122610" y="8173"/>
                </a:lnTo>
                <a:lnTo>
                  <a:pt x="138612" y="8173"/>
                </a:lnTo>
                <a:lnTo>
                  <a:pt x="153852" y="10834"/>
                </a:lnTo>
                <a:lnTo>
                  <a:pt x="168711" y="7603"/>
                </a:lnTo>
                <a:lnTo>
                  <a:pt x="183951" y="12734"/>
                </a:lnTo>
                <a:lnTo>
                  <a:pt x="199572" y="20527"/>
                </a:lnTo>
                <a:lnTo>
                  <a:pt x="214050" y="15205"/>
                </a:lnTo>
                <a:lnTo>
                  <a:pt x="229671" y="15205"/>
                </a:lnTo>
                <a:lnTo>
                  <a:pt x="245292" y="5892"/>
                </a:lnTo>
                <a:lnTo>
                  <a:pt x="260532" y="11214"/>
                </a:lnTo>
                <a:lnTo>
                  <a:pt x="275772" y="11214"/>
                </a:lnTo>
                <a:lnTo>
                  <a:pt x="291012" y="6843"/>
                </a:lnTo>
                <a:lnTo>
                  <a:pt x="321492" y="6843"/>
                </a:lnTo>
                <a:lnTo>
                  <a:pt x="336732" y="15966"/>
                </a:lnTo>
                <a:lnTo>
                  <a:pt x="351210" y="12734"/>
                </a:lnTo>
                <a:lnTo>
                  <a:pt x="367593" y="0"/>
                </a:lnTo>
                <a:lnTo>
                  <a:pt x="368426" y="121652"/>
                </a:lnTo>
                <a:lnTo>
                  <a:pt x="0" y="121652"/>
                </a:lnTo>
                <a:close/>
              </a:path>
            </a:pathLst>
          </a:custGeom>
          <a:solidFill>
            <a:srgbClr val="00CEF6">
              <a:alpha val="73460"/>
            </a:srgbClr>
          </a:solidFill>
          <a:ln>
            <a:noFill/>
          </a:ln>
        </p:spPr>
      </p:sp>
      <p:sp>
        <p:nvSpPr>
          <p:cNvPr id="77" name="Google Shape;77;p3"/>
          <p:cNvSpPr/>
          <p:nvPr/>
        </p:nvSpPr>
        <p:spPr>
          <a:xfrm rot="8100000">
            <a:off x="1847981" y="1814569"/>
            <a:ext cx="122612" cy="122612"/>
          </a:xfrm>
          <a:prstGeom prst="teardrop">
            <a:avLst>
              <a:gd name="adj" fmla="val 100000"/>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78;p3"/>
          <p:cNvSpPr/>
          <p:nvPr/>
        </p:nvSpPr>
        <p:spPr>
          <a:xfrm rot="8100000">
            <a:off x="6038981" y="2098419"/>
            <a:ext cx="122612" cy="122612"/>
          </a:xfrm>
          <a:prstGeom prst="teardrop">
            <a:avLst>
              <a:gd name="adj" fmla="val 100000"/>
            </a:avLst>
          </a:prstGeom>
          <a:noFill/>
          <a:ln w="2857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79;p3"/>
          <p:cNvSpPr/>
          <p:nvPr/>
        </p:nvSpPr>
        <p:spPr>
          <a:xfrm rot="8100000">
            <a:off x="7181981" y="2131769"/>
            <a:ext cx="122612" cy="122612"/>
          </a:xfrm>
          <a:prstGeom prst="teardrop">
            <a:avLst>
              <a:gd name="adj" fmla="val 10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0" name="Google Shape;80;p3"/>
          <p:cNvGrpSpPr/>
          <p:nvPr/>
        </p:nvGrpSpPr>
        <p:grpSpPr>
          <a:xfrm>
            <a:off x="-9525" y="2024075"/>
            <a:ext cx="9167825" cy="595300"/>
            <a:chOff x="-9525" y="4462475"/>
            <a:chExt cx="9167825" cy="595300"/>
          </a:xfrm>
        </p:grpSpPr>
        <p:sp>
          <p:nvSpPr>
            <p:cNvPr id="81" name="Google Shape;81;p3"/>
            <p:cNvSpPr/>
            <p:nvPr/>
          </p:nvSpPr>
          <p:spPr>
            <a:xfrm>
              <a:off x="-9525" y="4581525"/>
              <a:ext cx="4205300" cy="476250"/>
            </a:xfrm>
            <a:custGeom>
              <a:avLst/>
              <a:gdLst/>
              <a:ahLst/>
              <a:cxnLst/>
              <a:rect l="l" t="t" r="r" b="b"/>
              <a:pathLst>
                <a:path w="168212" h="19050" extrusionOk="0">
                  <a:moveTo>
                    <a:pt x="0" y="1715"/>
                  </a:moveTo>
                  <a:lnTo>
                    <a:pt x="15812" y="16574"/>
                  </a:lnTo>
                  <a:lnTo>
                    <a:pt x="31052" y="16574"/>
                  </a:lnTo>
                  <a:lnTo>
                    <a:pt x="46292" y="14097"/>
                  </a:lnTo>
                  <a:lnTo>
                    <a:pt x="61532" y="19050"/>
                  </a:lnTo>
                  <a:lnTo>
                    <a:pt x="76581" y="11240"/>
                  </a:lnTo>
                  <a:lnTo>
                    <a:pt x="92012" y="11240"/>
                  </a:lnTo>
                  <a:lnTo>
                    <a:pt x="106871" y="0"/>
                  </a:lnTo>
                  <a:lnTo>
                    <a:pt x="122111" y="2667"/>
                  </a:lnTo>
                  <a:lnTo>
                    <a:pt x="137541" y="2667"/>
                  </a:lnTo>
                  <a:lnTo>
                    <a:pt x="152972" y="16002"/>
                  </a:lnTo>
                  <a:lnTo>
                    <a:pt x="168212" y="16002"/>
                  </a:lnTo>
                </a:path>
              </a:pathLst>
            </a:custGeom>
            <a:noFill/>
            <a:ln w="9525" cap="flat" cmpd="sng">
              <a:solidFill>
                <a:srgbClr val="3C78D8"/>
              </a:solidFill>
              <a:prstDash val="solid"/>
              <a:round/>
              <a:headEnd type="none" w="med" len="med"/>
              <a:tailEnd type="none" w="med" len="med"/>
            </a:ln>
          </p:spPr>
        </p:sp>
        <p:sp>
          <p:nvSpPr>
            <p:cNvPr id="82" name="Google Shape;82;p3"/>
            <p:cNvSpPr/>
            <p:nvPr/>
          </p:nvSpPr>
          <p:spPr>
            <a:xfrm>
              <a:off x="4195775" y="4462475"/>
              <a:ext cx="3424225" cy="590550"/>
            </a:xfrm>
            <a:custGeom>
              <a:avLst/>
              <a:gdLst/>
              <a:ahLst/>
              <a:cxnLst/>
              <a:rect l="l" t="t" r="r" b="b"/>
              <a:pathLst>
                <a:path w="136969" h="23622" extrusionOk="0">
                  <a:moveTo>
                    <a:pt x="0" y="20955"/>
                  </a:moveTo>
                  <a:lnTo>
                    <a:pt x="15049" y="9144"/>
                  </a:lnTo>
                  <a:lnTo>
                    <a:pt x="30480" y="4381"/>
                  </a:lnTo>
                  <a:lnTo>
                    <a:pt x="45720" y="13716"/>
                  </a:lnTo>
                  <a:lnTo>
                    <a:pt x="60769" y="13716"/>
                  </a:lnTo>
                  <a:lnTo>
                    <a:pt x="76009" y="16573"/>
                  </a:lnTo>
                  <a:lnTo>
                    <a:pt x="91249" y="11811"/>
                  </a:lnTo>
                  <a:lnTo>
                    <a:pt x="106680" y="23622"/>
                  </a:lnTo>
                  <a:lnTo>
                    <a:pt x="122110" y="23622"/>
                  </a:lnTo>
                  <a:lnTo>
                    <a:pt x="136969" y="0"/>
                  </a:lnTo>
                </a:path>
              </a:pathLst>
            </a:custGeom>
            <a:noFill/>
            <a:ln w="9525" cap="flat" cmpd="sng">
              <a:solidFill>
                <a:srgbClr val="3C78D8"/>
              </a:solidFill>
              <a:prstDash val="solid"/>
              <a:round/>
              <a:headEnd type="none" w="med" len="med"/>
              <a:tailEnd type="none" w="med" len="med"/>
            </a:ln>
          </p:spPr>
        </p:sp>
        <p:sp>
          <p:nvSpPr>
            <p:cNvPr id="83" name="Google Shape;83;p3"/>
            <p:cNvSpPr/>
            <p:nvPr/>
          </p:nvSpPr>
          <p:spPr>
            <a:xfrm>
              <a:off x="7624775" y="4472000"/>
              <a:ext cx="1533525" cy="414325"/>
            </a:xfrm>
            <a:custGeom>
              <a:avLst/>
              <a:gdLst/>
              <a:ahLst/>
              <a:cxnLst/>
              <a:rect l="l" t="t" r="r" b="b"/>
              <a:pathLst>
                <a:path w="61341" h="16573" extrusionOk="0">
                  <a:moveTo>
                    <a:pt x="0" y="0"/>
                  </a:moveTo>
                  <a:lnTo>
                    <a:pt x="15049" y="4762"/>
                  </a:lnTo>
                  <a:lnTo>
                    <a:pt x="30670" y="4762"/>
                  </a:lnTo>
                  <a:lnTo>
                    <a:pt x="45910" y="4762"/>
                  </a:lnTo>
                  <a:lnTo>
                    <a:pt x="61341" y="16573"/>
                  </a:lnTo>
                </a:path>
              </a:pathLst>
            </a:custGeom>
            <a:noFill/>
            <a:ln w="9525" cap="flat" cmpd="sng">
              <a:solidFill>
                <a:srgbClr val="3C78D8"/>
              </a:solidFill>
              <a:prstDash val="solid"/>
              <a:round/>
              <a:headEnd type="none" w="med" len="med"/>
              <a:tailEnd type="none" w="med" len="med"/>
            </a:ln>
          </p:spPr>
        </p:sp>
      </p:grpSp>
      <p:grpSp>
        <p:nvGrpSpPr>
          <p:cNvPr id="84" name="Google Shape;84;p3"/>
          <p:cNvGrpSpPr/>
          <p:nvPr/>
        </p:nvGrpSpPr>
        <p:grpSpPr>
          <a:xfrm>
            <a:off x="-42837" y="2005088"/>
            <a:ext cx="9229575" cy="642787"/>
            <a:chOff x="-42837" y="4443488"/>
            <a:chExt cx="9229575" cy="642787"/>
          </a:xfrm>
        </p:grpSpPr>
        <p:sp>
          <p:nvSpPr>
            <p:cNvPr id="85" name="Google Shape;85;p3"/>
            <p:cNvSpPr/>
            <p:nvPr/>
          </p:nvSpPr>
          <p:spPr>
            <a:xfrm>
              <a:off x="1114450" y="4900688"/>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86;p3"/>
            <p:cNvSpPr/>
            <p:nvPr/>
          </p:nvSpPr>
          <p:spPr>
            <a:xfrm>
              <a:off x="1495450" y="5029275"/>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87;p3"/>
            <p:cNvSpPr/>
            <p:nvPr/>
          </p:nvSpPr>
          <p:spPr>
            <a:xfrm>
              <a:off x="733450" y="4972125"/>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88;p3"/>
            <p:cNvSpPr/>
            <p:nvPr/>
          </p:nvSpPr>
          <p:spPr>
            <a:xfrm>
              <a:off x="352450" y="4962600"/>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89;p3"/>
            <p:cNvSpPr/>
            <p:nvPr/>
          </p:nvSpPr>
          <p:spPr>
            <a:xfrm>
              <a:off x="-42837" y="4605413"/>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90;p3"/>
            <p:cNvSpPr/>
            <p:nvPr/>
          </p:nvSpPr>
          <p:spPr>
            <a:xfrm>
              <a:off x="1876450" y="4834013"/>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91;p3"/>
            <p:cNvSpPr/>
            <p:nvPr/>
          </p:nvSpPr>
          <p:spPr>
            <a:xfrm>
              <a:off x="2257450" y="4829250"/>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92;p3"/>
            <p:cNvSpPr/>
            <p:nvPr/>
          </p:nvSpPr>
          <p:spPr>
            <a:xfrm>
              <a:off x="2638450" y="4548263"/>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93;p3"/>
            <p:cNvSpPr/>
            <p:nvPr/>
          </p:nvSpPr>
          <p:spPr>
            <a:xfrm>
              <a:off x="3019450" y="4614938"/>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94;p3"/>
            <p:cNvSpPr/>
            <p:nvPr/>
          </p:nvSpPr>
          <p:spPr>
            <a:xfrm>
              <a:off x="3400450" y="4614938"/>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95;p3"/>
            <p:cNvSpPr/>
            <p:nvPr/>
          </p:nvSpPr>
          <p:spPr>
            <a:xfrm>
              <a:off x="3781450" y="4948313"/>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96;p3"/>
            <p:cNvSpPr/>
            <p:nvPr/>
          </p:nvSpPr>
          <p:spPr>
            <a:xfrm>
              <a:off x="4162450" y="4948313"/>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97;p3"/>
            <p:cNvSpPr/>
            <p:nvPr/>
          </p:nvSpPr>
          <p:spPr>
            <a:xfrm>
              <a:off x="4543450" y="4667325"/>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 name="Google Shape;98;p3"/>
            <p:cNvSpPr/>
            <p:nvPr/>
          </p:nvSpPr>
          <p:spPr>
            <a:xfrm>
              <a:off x="4924450" y="4543500"/>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 name="Google Shape;99;p3"/>
            <p:cNvSpPr/>
            <p:nvPr/>
          </p:nvSpPr>
          <p:spPr>
            <a:xfrm>
              <a:off x="5305450" y="4772100"/>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 name="Google Shape;100;p3"/>
            <p:cNvSpPr/>
            <p:nvPr/>
          </p:nvSpPr>
          <p:spPr>
            <a:xfrm>
              <a:off x="5686450" y="4772100"/>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 name="Google Shape;101;p3"/>
            <p:cNvSpPr/>
            <p:nvPr/>
          </p:nvSpPr>
          <p:spPr>
            <a:xfrm>
              <a:off x="6067450" y="4848300"/>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 name="Google Shape;102;p3"/>
            <p:cNvSpPr/>
            <p:nvPr/>
          </p:nvSpPr>
          <p:spPr>
            <a:xfrm>
              <a:off x="6448450" y="4729238"/>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 name="Google Shape;103;p3"/>
            <p:cNvSpPr/>
            <p:nvPr/>
          </p:nvSpPr>
          <p:spPr>
            <a:xfrm>
              <a:off x="6829450" y="5024513"/>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 name="Google Shape;104;p3"/>
            <p:cNvSpPr/>
            <p:nvPr/>
          </p:nvSpPr>
          <p:spPr>
            <a:xfrm>
              <a:off x="7210450" y="5024513"/>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 name="Google Shape;105;p3"/>
            <p:cNvSpPr/>
            <p:nvPr/>
          </p:nvSpPr>
          <p:spPr>
            <a:xfrm>
              <a:off x="7591450" y="4443488"/>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 name="Google Shape;106;p3"/>
            <p:cNvSpPr/>
            <p:nvPr/>
          </p:nvSpPr>
          <p:spPr>
            <a:xfrm>
              <a:off x="7972450" y="4557788"/>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 name="Google Shape;107;p3"/>
            <p:cNvSpPr/>
            <p:nvPr/>
          </p:nvSpPr>
          <p:spPr>
            <a:xfrm>
              <a:off x="8353450" y="4557788"/>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 name="Google Shape;108;p3"/>
            <p:cNvSpPr/>
            <p:nvPr/>
          </p:nvSpPr>
          <p:spPr>
            <a:xfrm>
              <a:off x="8734450" y="4557788"/>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 name="Google Shape;109;p3"/>
            <p:cNvSpPr/>
            <p:nvPr/>
          </p:nvSpPr>
          <p:spPr>
            <a:xfrm>
              <a:off x="9129738" y="4867350"/>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0" name="Google Shape;110;p3"/>
          <p:cNvSpPr/>
          <p:nvPr/>
        </p:nvSpPr>
        <p:spPr>
          <a:xfrm>
            <a:off x="2990700" y="2147800"/>
            <a:ext cx="114600" cy="114600"/>
          </a:xfrm>
          <a:prstGeom prst="ellipse">
            <a:avLst/>
          </a:prstGeom>
          <a:noFill/>
          <a:ln w="9525" cap="flat" cmpd="sng">
            <a:solidFill>
              <a:srgbClr val="3C78D8"/>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 name="Google Shape;111;p3"/>
          <p:cNvSpPr/>
          <p:nvPr/>
        </p:nvSpPr>
        <p:spPr>
          <a:xfrm>
            <a:off x="1085700" y="2433550"/>
            <a:ext cx="114600" cy="114600"/>
          </a:xfrm>
          <a:prstGeom prst="ellipse">
            <a:avLst/>
          </a:prstGeom>
          <a:noFill/>
          <a:ln w="9525" cap="flat" cmpd="sng">
            <a:solidFill>
              <a:srgbClr val="3C78D8"/>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 name="Google Shape;112;p3"/>
          <p:cNvSpPr/>
          <p:nvPr/>
        </p:nvSpPr>
        <p:spPr>
          <a:xfrm>
            <a:off x="4895700" y="2077632"/>
            <a:ext cx="114600" cy="114600"/>
          </a:xfrm>
          <a:prstGeom prst="ellipse">
            <a:avLst/>
          </a:prstGeom>
          <a:noFill/>
          <a:ln w="9525" cap="flat" cmpd="sng">
            <a:solidFill>
              <a:srgbClr val="3C78D8"/>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 name="Google Shape;113;p3"/>
          <p:cNvSpPr/>
          <p:nvPr/>
        </p:nvSpPr>
        <p:spPr>
          <a:xfrm rot="8100000">
            <a:off x="8699949" y="1890769"/>
            <a:ext cx="122612" cy="122612"/>
          </a:xfrm>
          <a:prstGeom prst="teardrop">
            <a:avLst>
              <a:gd name="adj" fmla="val 100000"/>
            </a:avLst>
          </a:prstGeom>
          <a:noFill/>
          <a:ln w="28575"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 name="Google Shape;114;p3"/>
          <p:cNvSpPr txBox="1">
            <a:spLocks noGrp="1"/>
          </p:cNvSpPr>
          <p:nvPr>
            <p:ph type="ctrTitle"/>
          </p:nvPr>
        </p:nvSpPr>
        <p:spPr>
          <a:xfrm>
            <a:off x="2309350" y="3031150"/>
            <a:ext cx="5214600" cy="1159800"/>
          </a:xfrm>
          <a:prstGeom prst="rect">
            <a:avLst/>
          </a:prstGeom>
        </p:spPr>
        <p:txBody>
          <a:bodyPr spcFirstLastPara="1" wrap="square" lIns="91425" tIns="91425" rIns="91425" bIns="91425" anchor="b" anchorCtr="0">
            <a:noAutofit/>
          </a:bodyPr>
          <a:lstStyle>
            <a:lvl1pPr lvl="0" algn="r" rtl="0">
              <a:spcBef>
                <a:spcPts val="0"/>
              </a:spcBef>
              <a:spcAft>
                <a:spcPts val="0"/>
              </a:spcAft>
              <a:buClr>
                <a:srgbClr val="FFFFFF"/>
              </a:buClr>
              <a:buSzPts val="3600"/>
              <a:buNone/>
              <a:defRPr sz="3600">
                <a:solidFill>
                  <a:srgbClr val="FFFFFF"/>
                </a:solidFill>
              </a:defRPr>
            </a:lvl1pPr>
            <a:lvl2pPr lvl="1" algn="r" rtl="0">
              <a:spcBef>
                <a:spcPts val="0"/>
              </a:spcBef>
              <a:spcAft>
                <a:spcPts val="0"/>
              </a:spcAft>
              <a:buClr>
                <a:srgbClr val="FFFFFF"/>
              </a:buClr>
              <a:buSzPts val="3600"/>
              <a:buNone/>
              <a:defRPr sz="3600">
                <a:solidFill>
                  <a:srgbClr val="FFFFFF"/>
                </a:solidFill>
              </a:defRPr>
            </a:lvl2pPr>
            <a:lvl3pPr lvl="2" algn="r" rtl="0">
              <a:spcBef>
                <a:spcPts val="0"/>
              </a:spcBef>
              <a:spcAft>
                <a:spcPts val="0"/>
              </a:spcAft>
              <a:buClr>
                <a:srgbClr val="FFFFFF"/>
              </a:buClr>
              <a:buSzPts val="3600"/>
              <a:buNone/>
              <a:defRPr sz="3600">
                <a:solidFill>
                  <a:srgbClr val="FFFFFF"/>
                </a:solidFill>
              </a:defRPr>
            </a:lvl3pPr>
            <a:lvl4pPr lvl="3" algn="r" rtl="0">
              <a:spcBef>
                <a:spcPts val="0"/>
              </a:spcBef>
              <a:spcAft>
                <a:spcPts val="0"/>
              </a:spcAft>
              <a:buClr>
                <a:srgbClr val="FFFFFF"/>
              </a:buClr>
              <a:buSzPts val="3600"/>
              <a:buNone/>
              <a:defRPr sz="3600">
                <a:solidFill>
                  <a:srgbClr val="FFFFFF"/>
                </a:solidFill>
              </a:defRPr>
            </a:lvl4pPr>
            <a:lvl5pPr lvl="4" algn="r" rtl="0">
              <a:spcBef>
                <a:spcPts val="0"/>
              </a:spcBef>
              <a:spcAft>
                <a:spcPts val="0"/>
              </a:spcAft>
              <a:buClr>
                <a:srgbClr val="FFFFFF"/>
              </a:buClr>
              <a:buSzPts val="3600"/>
              <a:buNone/>
              <a:defRPr sz="3600">
                <a:solidFill>
                  <a:srgbClr val="FFFFFF"/>
                </a:solidFill>
              </a:defRPr>
            </a:lvl5pPr>
            <a:lvl6pPr lvl="5" algn="r" rtl="0">
              <a:spcBef>
                <a:spcPts val="0"/>
              </a:spcBef>
              <a:spcAft>
                <a:spcPts val="0"/>
              </a:spcAft>
              <a:buClr>
                <a:srgbClr val="FFFFFF"/>
              </a:buClr>
              <a:buSzPts val="3600"/>
              <a:buNone/>
              <a:defRPr sz="3600">
                <a:solidFill>
                  <a:srgbClr val="FFFFFF"/>
                </a:solidFill>
              </a:defRPr>
            </a:lvl6pPr>
            <a:lvl7pPr lvl="6" algn="r" rtl="0">
              <a:spcBef>
                <a:spcPts val="0"/>
              </a:spcBef>
              <a:spcAft>
                <a:spcPts val="0"/>
              </a:spcAft>
              <a:buClr>
                <a:srgbClr val="FFFFFF"/>
              </a:buClr>
              <a:buSzPts val="3600"/>
              <a:buNone/>
              <a:defRPr sz="3600">
                <a:solidFill>
                  <a:srgbClr val="FFFFFF"/>
                </a:solidFill>
              </a:defRPr>
            </a:lvl7pPr>
            <a:lvl8pPr lvl="7" algn="r" rtl="0">
              <a:spcBef>
                <a:spcPts val="0"/>
              </a:spcBef>
              <a:spcAft>
                <a:spcPts val="0"/>
              </a:spcAft>
              <a:buClr>
                <a:srgbClr val="FFFFFF"/>
              </a:buClr>
              <a:buSzPts val="3600"/>
              <a:buNone/>
              <a:defRPr sz="3600">
                <a:solidFill>
                  <a:srgbClr val="FFFFFF"/>
                </a:solidFill>
              </a:defRPr>
            </a:lvl8pPr>
            <a:lvl9pPr lvl="8" algn="r" rtl="0">
              <a:spcBef>
                <a:spcPts val="0"/>
              </a:spcBef>
              <a:spcAft>
                <a:spcPts val="0"/>
              </a:spcAft>
              <a:buClr>
                <a:srgbClr val="FFFFFF"/>
              </a:buClr>
              <a:buSzPts val="3600"/>
              <a:buNone/>
              <a:defRPr sz="3600">
                <a:solidFill>
                  <a:srgbClr val="FFFFFF"/>
                </a:solidFill>
              </a:defRPr>
            </a:lvl9pPr>
          </a:lstStyle>
          <a:p>
            <a:endParaRPr/>
          </a:p>
        </p:txBody>
      </p:sp>
      <p:sp>
        <p:nvSpPr>
          <p:cNvPr id="115" name="Google Shape;115;p3"/>
          <p:cNvSpPr txBox="1">
            <a:spLocks noGrp="1"/>
          </p:cNvSpPr>
          <p:nvPr>
            <p:ph type="subTitle" idx="1"/>
          </p:nvPr>
        </p:nvSpPr>
        <p:spPr>
          <a:xfrm>
            <a:off x="2309441" y="4059250"/>
            <a:ext cx="5214600" cy="784800"/>
          </a:xfrm>
          <a:prstGeom prst="rect">
            <a:avLst/>
          </a:prstGeom>
        </p:spPr>
        <p:txBody>
          <a:bodyPr spcFirstLastPara="1" wrap="square" lIns="91425" tIns="91425" rIns="91425" bIns="91425" anchor="t" anchorCtr="0">
            <a:noAutofit/>
          </a:bodyPr>
          <a:lstStyle>
            <a:lvl1pPr lvl="0" algn="r" rtl="0">
              <a:spcBef>
                <a:spcPts val="0"/>
              </a:spcBef>
              <a:spcAft>
                <a:spcPts val="0"/>
              </a:spcAft>
              <a:buClr>
                <a:srgbClr val="FFFFFF"/>
              </a:buClr>
              <a:buSzPts val="2000"/>
              <a:buNone/>
              <a:defRPr>
                <a:solidFill>
                  <a:srgbClr val="FFFFFF"/>
                </a:solidFill>
              </a:defRPr>
            </a:lvl1pPr>
            <a:lvl2pPr lvl="1" algn="r" rtl="0">
              <a:spcBef>
                <a:spcPts val="0"/>
              </a:spcBef>
              <a:spcAft>
                <a:spcPts val="0"/>
              </a:spcAft>
              <a:buClr>
                <a:srgbClr val="FFFFFF"/>
              </a:buClr>
              <a:buSzPts val="3000"/>
              <a:buNone/>
              <a:defRPr sz="3000">
                <a:solidFill>
                  <a:srgbClr val="FFFFFF"/>
                </a:solidFill>
              </a:defRPr>
            </a:lvl2pPr>
            <a:lvl3pPr lvl="2" algn="r" rtl="0">
              <a:spcBef>
                <a:spcPts val="0"/>
              </a:spcBef>
              <a:spcAft>
                <a:spcPts val="0"/>
              </a:spcAft>
              <a:buClr>
                <a:srgbClr val="FFFFFF"/>
              </a:buClr>
              <a:buSzPts val="3000"/>
              <a:buNone/>
              <a:defRPr sz="3000">
                <a:solidFill>
                  <a:srgbClr val="FFFFFF"/>
                </a:solidFill>
              </a:defRPr>
            </a:lvl3pPr>
            <a:lvl4pPr lvl="3" algn="r" rtl="0">
              <a:spcBef>
                <a:spcPts val="0"/>
              </a:spcBef>
              <a:spcAft>
                <a:spcPts val="0"/>
              </a:spcAft>
              <a:buClr>
                <a:srgbClr val="FFFFFF"/>
              </a:buClr>
              <a:buSzPts val="3000"/>
              <a:buNone/>
              <a:defRPr sz="3000">
                <a:solidFill>
                  <a:srgbClr val="FFFFFF"/>
                </a:solidFill>
              </a:defRPr>
            </a:lvl4pPr>
            <a:lvl5pPr lvl="4" algn="r" rtl="0">
              <a:spcBef>
                <a:spcPts val="0"/>
              </a:spcBef>
              <a:spcAft>
                <a:spcPts val="0"/>
              </a:spcAft>
              <a:buClr>
                <a:srgbClr val="FFFFFF"/>
              </a:buClr>
              <a:buSzPts val="3000"/>
              <a:buNone/>
              <a:defRPr sz="3000">
                <a:solidFill>
                  <a:srgbClr val="FFFFFF"/>
                </a:solidFill>
              </a:defRPr>
            </a:lvl5pPr>
            <a:lvl6pPr lvl="5" algn="r" rtl="0">
              <a:spcBef>
                <a:spcPts val="0"/>
              </a:spcBef>
              <a:spcAft>
                <a:spcPts val="0"/>
              </a:spcAft>
              <a:buClr>
                <a:srgbClr val="FFFFFF"/>
              </a:buClr>
              <a:buSzPts val="3000"/>
              <a:buNone/>
              <a:defRPr sz="3000">
                <a:solidFill>
                  <a:srgbClr val="FFFFFF"/>
                </a:solidFill>
              </a:defRPr>
            </a:lvl6pPr>
            <a:lvl7pPr lvl="6" algn="r" rtl="0">
              <a:spcBef>
                <a:spcPts val="0"/>
              </a:spcBef>
              <a:spcAft>
                <a:spcPts val="0"/>
              </a:spcAft>
              <a:buClr>
                <a:srgbClr val="FFFFFF"/>
              </a:buClr>
              <a:buSzPts val="3000"/>
              <a:buNone/>
              <a:defRPr sz="3000">
                <a:solidFill>
                  <a:srgbClr val="FFFFFF"/>
                </a:solidFill>
              </a:defRPr>
            </a:lvl7pPr>
            <a:lvl8pPr lvl="7" algn="r" rtl="0">
              <a:spcBef>
                <a:spcPts val="0"/>
              </a:spcBef>
              <a:spcAft>
                <a:spcPts val="0"/>
              </a:spcAft>
              <a:buClr>
                <a:srgbClr val="FFFFFF"/>
              </a:buClr>
              <a:buSzPts val="3000"/>
              <a:buNone/>
              <a:defRPr sz="3000">
                <a:solidFill>
                  <a:srgbClr val="FFFFFF"/>
                </a:solidFill>
              </a:defRPr>
            </a:lvl8pPr>
            <a:lvl9pPr lvl="8" algn="r" rtl="0">
              <a:spcBef>
                <a:spcPts val="0"/>
              </a:spcBef>
              <a:spcAft>
                <a:spcPts val="0"/>
              </a:spcAft>
              <a:buClr>
                <a:srgbClr val="FFFFFF"/>
              </a:buClr>
              <a:buSzPts val="3000"/>
              <a:buNone/>
              <a:defRPr sz="3000">
                <a:solidFill>
                  <a:srgbClr val="FFFFFF"/>
                </a:solidFill>
              </a:defRPr>
            </a:lvl9pPr>
          </a:lstStyle>
          <a:p>
            <a:endParaRPr/>
          </a:p>
        </p:txBody>
      </p:sp>
      <p:sp>
        <p:nvSpPr>
          <p:cNvPr id="116" name="Google Shape;116;p3"/>
          <p:cNvSpPr txBox="1">
            <a:spLocks noGrp="1"/>
          </p:cNvSpPr>
          <p:nvPr>
            <p:ph type="sldNum" idx="12"/>
          </p:nvPr>
        </p:nvSpPr>
        <p:spPr>
          <a:xfrm>
            <a:off x="8556775" y="4826200"/>
            <a:ext cx="548700" cy="317400"/>
          </a:xfrm>
          <a:prstGeom prst="rect">
            <a:avLst/>
          </a:prstGeom>
        </p:spPr>
        <p:txBody>
          <a:bodyPr spcFirstLastPara="1" wrap="square" lIns="91425" tIns="91425" rIns="91425" bIns="91425"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 1 column" type="tx">
  <p:cSld name="TITLE_AND_BODY">
    <p:spTree>
      <p:nvGrpSpPr>
        <p:cNvPr id="1" name="Shape 160"/>
        <p:cNvGrpSpPr/>
        <p:nvPr/>
      </p:nvGrpSpPr>
      <p:grpSpPr>
        <a:xfrm>
          <a:off x="0" y="0"/>
          <a:ext cx="0" cy="0"/>
          <a:chOff x="0" y="0"/>
          <a:chExt cx="0" cy="0"/>
        </a:xfrm>
      </p:grpSpPr>
      <p:sp>
        <p:nvSpPr>
          <p:cNvPr id="161" name="Google Shape;161;p5"/>
          <p:cNvSpPr/>
          <p:nvPr/>
        </p:nvSpPr>
        <p:spPr>
          <a:xfrm>
            <a:off x="-28575" y="4446775"/>
            <a:ext cx="9191625" cy="712478"/>
          </a:xfrm>
          <a:custGeom>
            <a:avLst/>
            <a:gdLst/>
            <a:ahLst/>
            <a:cxnLst/>
            <a:rect l="l" t="t" r="r" b="b"/>
            <a:pathLst>
              <a:path w="367665" h="41339" extrusionOk="0">
                <a:moveTo>
                  <a:pt x="381" y="381"/>
                </a:moveTo>
                <a:lnTo>
                  <a:pt x="16574" y="16383"/>
                </a:lnTo>
                <a:lnTo>
                  <a:pt x="31623" y="7430"/>
                </a:lnTo>
                <a:lnTo>
                  <a:pt x="62484" y="7239"/>
                </a:lnTo>
                <a:lnTo>
                  <a:pt x="77724" y="0"/>
                </a:lnTo>
                <a:lnTo>
                  <a:pt x="92964" y="19622"/>
                </a:lnTo>
                <a:lnTo>
                  <a:pt x="108014" y="30861"/>
                </a:lnTo>
                <a:lnTo>
                  <a:pt x="123063" y="30671"/>
                </a:lnTo>
                <a:lnTo>
                  <a:pt x="139065" y="15050"/>
                </a:lnTo>
                <a:lnTo>
                  <a:pt x="154115" y="11430"/>
                </a:lnTo>
                <a:lnTo>
                  <a:pt x="168783" y="3408"/>
                </a:lnTo>
                <a:lnTo>
                  <a:pt x="184404" y="21527"/>
                </a:lnTo>
                <a:lnTo>
                  <a:pt x="199644" y="22155"/>
                </a:lnTo>
                <a:lnTo>
                  <a:pt x="214694" y="36386"/>
                </a:lnTo>
                <a:lnTo>
                  <a:pt x="230124" y="36386"/>
                </a:lnTo>
                <a:lnTo>
                  <a:pt x="246126" y="29147"/>
                </a:lnTo>
                <a:lnTo>
                  <a:pt x="261176" y="29147"/>
                </a:lnTo>
                <a:lnTo>
                  <a:pt x="275463" y="16574"/>
                </a:lnTo>
                <a:lnTo>
                  <a:pt x="291656" y="24384"/>
                </a:lnTo>
                <a:lnTo>
                  <a:pt x="305943" y="11811"/>
                </a:lnTo>
                <a:lnTo>
                  <a:pt x="336804" y="11621"/>
                </a:lnTo>
                <a:lnTo>
                  <a:pt x="351854" y="16383"/>
                </a:lnTo>
                <a:lnTo>
                  <a:pt x="367665" y="4001"/>
                </a:lnTo>
                <a:lnTo>
                  <a:pt x="367284" y="41339"/>
                </a:lnTo>
                <a:lnTo>
                  <a:pt x="0" y="41339"/>
                </a:lnTo>
                <a:close/>
              </a:path>
            </a:pathLst>
          </a:custGeom>
          <a:solidFill>
            <a:schemeClr val="accent5"/>
          </a:solidFill>
          <a:ln>
            <a:noFill/>
          </a:ln>
        </p:spPr>
      </p:sp>
      <p:sp>
        <p:nvSpPr>
          <p:cNvPr id="162" name="Google Shape;162;p5"/>
          <p:cNvSpPr/>
          <p:nvPr/>
        </p:nvSpPr>
        <p:spPr>
          <a:xfrm>
            <a:off x="-28575" y="4578111"/>
            <a:ext cx="9191625" cy="584439"/>
          </a:xfrm>
          <a:custGeom>
            <a:avLst/>
            <a:gdLst/>
            <a:ahLst/>
            <a:cxnLst/>
            <a:rect l="l" t="t" r="r" b="b"/>
            <a:pathLst>
              <a:path w="367665" h="33910" extrusionOk="0">
                <a:moveTo>
                  <a:pt x="381" y="8001"/>
                </a:moveTo>
                <a:lnTo>
                  <a:pt x="16764" y="16266"/>
                </a:lnTo>
                <a:lnTo>
                  <a:pt x="47244" y="16266"/>
                </a:lnTo>
                <a:lnTo>
                  <a:pt x="62484" y="9925"/>
                </a:lnTo>
                <a:lnTo>
                  <a:pt x="77724" y="23434"/>
                </a:lnTo>
                <a:lnTo>
                  <a:pt x="92964" y="23434"/>
                </a:lnTo>
                <a:lnTo>
                  <a:pt x="107442" y="16266"/>
                </a:lnTo>
                <a:lnTo>
                  <a:pt x="122682" y="11855"/>
                </a:lnTo>
                <a:lnTo>
                  <a:pt x="138684" y="11855"/>
                </a:lnTo>
                <a:lnTo>
                  <a:pt x="153924" y="15714"/>
                </a:lnTo>
                <a:lnTo>
                  <a:pt x="168783" y="11028"/>
                </a:lnTo>
                <a:lnTo>
                  <a:pt x="184023" y="18471"/>
                </a:lnTo>
                <a:lnTo>
                  <a:pt x="199644" y="29775"/>
                </a:lnTo>
                <a:lnTo>
                  <a:pt x="214122" y="22055"/>
                </a:lnTo>
                <a:lnTo>
                  <a:pt x="229743" y="22055"/>
                </a:lnTo>
                <a:lnTo>
                  <a:pt x="245364" y="8546"/>
                </a:lnTo>
                <a:lnTo>
                  <a:pt x="260604" y="16266"/>
                </a:lnTo>
                <a:lnTo>
                  <a:pt x="275844" y="16266"/>
                </a:lnTo>
                <a:lnTo>
                  <a:pt x="291084" y="9925"/>
                </a:lnTo>
                <a:lnTo>
                  <a:pt x="321564" y="9925"/>
                </a:lnTo>
                <a:lnTo>
                  <a:pt x="336804" y="23158"/>
                </a:lnTo>
                <a:lnTo>
                  <a:pt x="351282" y="18471"/>
                </a:lnTo>
                <a:lnTo>
                  <a:pt x="367665" y="0"/>
                </a:lnTo>
                <a:lnTo>
                  <a:pt x="367665" y="33910"/>
                </a:lnTo>
                <a:lnTo>
                  <a:pt x="0" y="33910"/>
                </a:lnTo>
                <a:close/>
              </a:path>
            </a:pathLst>
          </a:custGeom>
          <a:solidFill>
            <a:srgbClr val="00CEF6">
              <a:alpha val="73460"/>
            </a:srgbClr>
          </a:solidFill>
          <a:ln>
            <a:noFill/>
          </a:ln>
        </p:spPr>
      </p:sp>
      <p:sp>
        <p:nvSpPr>
          <p:cNvPr id="163" name="Google Shape;163;p5"/>
          <p:cNvSpPr/>
          <p:nvPr/>
        </p:nvSpPr>
        <p:spPr>
          <a:xfrm rot="8100000">
            <a:off x="1847981" y="4252969"/>
            <a:ext cx="122612" cy="122612"/>
          </a:xfrm>
          <a:prstGeom prst="teardrop">
            <a:avLst>
              <a:gd name="adj" fmla="val 100000"/>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 name="Google Shape;164;p5"/>
          <p:cNvSpPr/>
          <p:nvPr/>
        </p:nvSpPr>
        <p:spPr>
          <a:xfrm rot="8100000">
            <a:off x="6038981" y="4536819"/>
            <a:ext cx="122612" cy="122612"/>
          </a:xfrm>
          <a:prstGeom prst="teardrop">
            <a:avLst>
              <a:gd name="adj" fmla="val 100000"/>
            </a:avLst>
          </a:prstGeom>
          <a:noFill/>
          <a:ln w="2857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 name="Google Shape;165;p5"/>
          <p:cNvSpPr/>
          <p:nvPr/>
        </p:nvSpPr>
        <p:spPr>
          <a:xfrm rot="8100000">
            <a:off x="7181981" y="4570169"/>
            <a:ext cx="122612" cy="122612"/>
          </a:xfrm>
          <a:prstGeom prst="teardrop">
            <a:avLst>
              <a:gd name="adj" fmla="val 10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66" name="Google Shape;166;p5"/>
          <p:cNvGrpSpPr/>
          <p:nvPr/>
        </p:nvGrpSpPr>
        <p:grpSpPr>
          <a:xfrm>
            <a:off x="-9525" y="4462475"/>
            <a:ext cx="9167825" cy="595300"/>
            <a:chOff x="-9525" y="4462475"/>
            <a:chExt cx="9167825" cy="595300"/>
          </a:xfrm>
        </p:grpSpPr>
        <p:sp>
          <p:nvSpPr>
            <p:cNvPr id="167" name="Google Shape;167;p5"/>
            <p:cNvSpPr/>
            <p:nvPr/>
          </p:nvSpPr>
          <p:spPr>
            <a:xfrm>
              <a:off x="-9525" y="4581525"/>
              <a:ext cx="4205300" cy="476250"/>
            </a:xfrm>
            <a:custGeom>
              <a:avLst/>
              <a:gdLst/>
              <a:ahLst/>
              <a:cxnLst/>
              <a:rect l="l" t="t" r="r" b="b"/>
              <a:pathLst>
                <a:path w="168212" h="19050" extrusionOk="0">
                  <a:moveTo>
                    <a:pt x="0" y="1715"/>
                  </a:moveTo>
                  <a:lnTo>
                    <a:pt x="15812" y="16574"/>
                  </a:lnTo>
                  <a:lnTo>
                    <a:pt x="31052" y="16574"/>
                  </a:lnTo>
                  <a:lnTo>
                    <a:pt x="46292" y="14097"/>
                  </a:lnTo>
                  <a:lnTo>
                    <a:pt x="61532" y="19050"/>
                  </a:lnTo>
                  <a:lnTo>
                    <a:pt x="76581" y="11240"/>
                  </a:lnTo>
                  <a:lnTo>
                    <a:pt x="92012" y="11240"/>
                  </a:lnTo>
                  <a:lnTo>
                    <a:pt x="106871" y="0"/>
                  </a:lnTo>
                  <a:lnTo>
                    <a:pt x="122111" y="2667"/>
                  </a:lnTo>
                  <a:lnTo>
                    <a:pt x="137541" y="2667"/>
                  </a:lnTo>
                  <a:lnTo>
                    <a:pt x="152972" y="16002"/>
                  </a:lnTo>
                  <a:lnTo>
                    <a:pt x="168212" y="16002"/>
                  </a:lnTo>
                </a:path>
              </a:pathLst>
            </a:custGeom>
            <a:noFill/>
            <a:ln w="9525" cap="flat" cmpd="sng">
              <a:solidFill>
                <a:schemeClr val="accent2"/>
              </a:solidFill>
              <a:prstDash val="solid"/>
              <a:round/>
              <a:headEnd type="none" w="med" len="med"/>
              <a:tailEnd type="none" w="med" len="med"/>
            </a:ln>
          </p:spPr>
        </p:sp>
        <p:sp>
          <p:nvSpPr>
            <p:cNvPr id="168" name="Google Shape;168;p5"/>
            <p:cNvSpPr/>
            <p:nvPr/>
          </p:nvSpPr>
          <p:spPr>
            <a:xfrm>
              <a:off x="4195775" y="4462475"/>
              <a:ext cx="3424225" cy="590550"/>
            </a:xfrm>
            <a:custGeom>
              <a:avLst/>
              <a:gdLst/>
              <a:ahLst/>
              <a:cxnLst/>
              <a:rect l="l" t="t" r="r" b="b"/>
              <a:pathLst>
                <a:path w="136969" h="23622" extrusionOk="0">
                  <a:moveTo>
                    <a:pt x="0" y="20955"/>
                  </a:moveTo>
                  <a:lnTo>
                    <a:pt x="15049" y="9144"/>
                  </a:lnTo>
                  <a:lnTo>
                    <a:pt x="30480" y="4381"/>
                  </a:lnTo>
                  <a:lnTo>
                    <a:pt x="45720" y="13716"/>
                  </a:lnTo>
                  <a:lnTo>
                    <a:pt x="60769" y="13716"/>
                  </a:lnTo>
                  <a:lnTo>
                    <a:pt x="76009" y="16573"/>
                  </a:lnTo>
                  <a:lnTo>
                    <a:pt x="91249" y="11811"/>
                  </a:lnTo>
                  <a:lnTo>
                    <a:pt x="106680" y="23622"/>
                  </a:lnTo>
                  <a:lnTo>
                    <a:pt x="122110" y="23622"/>
                  </a:lnTo>
                  <a:lnTo>
                    <a:pt x="136969" y="0"/>
                  </a:lnTo>
                </a:path>
              </a:pathLst>
            </a:custGeom>
            <a:noFill/>
            <a:ln w="9525" cap="flat" cmpd="sng">
              <a:solidFill>
                <a:schemeClr val="accent2"/>
              </a:solidFill>
              <a:prstDash val="solid"/>
              <a:round/>
              <a:headEnd type="none" w="med" len="med"/>
              <a:tailEnd type="none" w="med" len="med"/>
            </a:ln>
          </p:spPr>
        </p:sp>
        <p:sp>
          <p:nvSpPr>
            <p:cNvPr id="169" name="Google Shape;169;p5"/>
            <p:cNvSpPr/>
            <p:nvPr/>
          </p:nvSpPr>
          <p:spPr>
            <a:xfrm>
              <a:off x="7624775" y="4472000"/>
              <a:ext cx="1533525" cy="414325"/>
            </a:xfrm>
            <a:custGeom>
              <a:avLst/>
              <a:gdLst/>
              <a:ahLst/>
              <a:cxnLst/>
              <a:rect l="l" t="t" r="r" b="b"/>
              <a:pathLst>
                <a:path w="61341" h="16573" extrusionOk="0">
                  <a:moveTo>
                    <a:pt x="0" y="0"/>
                  </a:moveTo>
                  <a:lnTo>
                    <a:pt x="15049" y="4762"/>
                  </a:lnTo>
                  <a:lnTo>
                    <a:pt x="30670" y="4762"/>
                  </a:lnTo>
                  <a:lnTo>
                    <a:pt x="45910" y="4762"/>
                  </a:lnTo>
                  <a:lnTo>
                    <a:pt x="61341" y="16573"/>
                  </a:lnTo>
                </a:path>
              </a:pathLst>
            </a:custGeom>
            <a:noFill/>
            <a:ln w="9525" cap="flat" cmpd="sng">
              <a:solidFill>
                <a:schemeClr val="accent2"/>
              </a:solidFill>
              <a:prstDash val="solid"/>
              <a:round/>
              <a:headEnd type="none" w="med" len="med"/>
              <a:tailEnd type="none" w="med" len="med"/>
            </a:ln>
          </p:spPr>
        </p:sp>
      </p:grpSp>
      <p:grpSp>
        <p:nvGrpSpPr>
          <p:cNvPr id="170" name="Google Shape;170;p5"/>
          <p:cNvGrpSpPr/>
          <p:nvPr/>
        </p:nvGrpSpPr>
        <p:grpSpPr>
          <a:xfrm>
            <a:off x="-42837" y="4443488"/>
            <a:ext cx="9229575" cy="642788"/>
            <a:chOff x="-42837" y="4443488"/>
            <a:chExt cx="9229575" cy="642788"/>
          </a:xfrm>
        </p:grpSpPr>
        <p:sp>
          <p:nvSpPr>
            <p:cNvPr id="171" name="Google Shape;171;p5"/>
            <p:cNvSpPr/>
            <p:nvPr/>
          </p:nvSpPr>
          <p:spPr>
            <a:xfrm>
              <a:off x="1114450" y="49006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 name="Google Shape;172;p5"/>
            <p:cNvSpPr/>
            <p:nvPr/>
          </p:nvSpPr>
          <p:spPr>
            <a:xfrm>
              <a:off x="1495450" y="5029275"/>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 name="Google Shape;173;p5"/>
            <p:cNvSpPr/>
            <p:nvPr/>
          </p:nvSpPr>
          <p:spPr>
            <a:xfrm>
              <a:off x="733450" y="4972125"/>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 name="Google Shape;174;p5"/>
            <p:cNvSpPr/>
            <p:nvPr/>
          </p:nvSpPr>
          <p:spPr>
            <a:xfrm>
              <a:off x="352450" y="49626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 name="Google Shape;175;p5"/>
            <p:cNvSpPr/>
            <p:nvPr/>
          </p:nvSpPr>
          <p:spPr>
            <a:xfrm>
              <a:off x="-42837" y="46054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 name="Google Shape;176;p5"/>
            <p:cNvSpPr/>
            <p:nvPr/>
          </p:nvSpPr>
          <p:spPr>
            <a:xfrm>
              <a:off x="1876450" y="48340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 name="Google Shape;177;p5"/>
            <p:cNvSpPr/>
            <p:nvPr/>
          </p:nvSpPr>
          <p:spPr>
            <a:xfrm>
              <a:off x="2257450" y="482925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 name="Google Shape;178;p5"/>
            <p:cNvSpPr/>
            <p:nvPr/>
          </p:nvSpPr>
          <p:spPr>
            <a:xfrm>
              <a:off x="2638450" y="454826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 name="Google Shape;179;p5"/>
            <p:cNvSpPr/>
            <p:nvPr/>
          </p:nvSpPr>
          <p:spPr>
            <a:xfrm>
              <a:off x="3019450" y="461493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 name="Google Shape;180;p5"/>
            <p:cNvSpPr/>
            <p:nvPr/>
          </p:nvSpPr>
          <p:spPr>
            <a:xfrm>
              <a:off x="3400450" y="461493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 name="Google Shape;181;p5"/>
            <p:cNvSpPr/>
            <p:nvPr/>
          </p:nvSpPr>
          <p:spPr>
            <a:xfrm>
              <a:off x="3781450" y="49483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 name="Google Shape;182;p5"/>
            <p:cNvSpPr/>
            <p:nvPr/>
          </p:nvSpPr>
          <p:spPr>
            <a:xfrm>
              <a:off x="4162450" y="49483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 name="Google Shape;183;p5"/>
            <p:cNvSpPr/>
            <p:nvPr/>
          </p:nvSpPr>
          <p:spPr>
            <a:xfrm>
              <a:off x="4543450" y="4667325"/>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 name="Google Shape;184;p5"/>
            <p:cNvSpPr/>
            <p:nvPr/>
          </p:nvSpPr>
          <p:spPr>
            <a:xfrm>
              <a:off x="4924450" y="45435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 name="Google Shape;185;p5"/>
            <p:cNvSpPr/>
            <p:nvPr/>
          </p:nvSpPr>
          <p:spPr>
            <a:xfrm>
              <a:off x="5305450" y="47721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 name="Google Shape;186;p5"/>
            <p:cNvSpPr/>
            <p:nvPr/>
          </p:nvSpPr>
          <p:spPr>
            <a:xfrm>
              <a:off x="5686450" y="47721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 name="Google Shape;187;p5"/>
            <p:cNvSpPr/>
            <p:nvPr/>
          </p:nvSpPr>
          <p:spPr>
            <a:xfrm>
              <a:off x="6067450" y="48483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 name="Google Shape;188;p5"/>
            <p:cNvSpPr/>
            <p:nvPr/>
          </p:nvSpPr>
          <p:spPr>
            <a:xfrm>
              <a:off x="6448450" y="472923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 name="Google Shape;189;p5"/>
            <p:cNvSpPr/>
            <p:nvPr/>
          </p:nvSpPr>
          <p:spPr>
            <a:xfrm>
              <a:off x="6829450" y="50245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 name="Google Shape;190;p5"/>
            <p:cNvSpPr/>
            <p:nvPr/>
          </p:nvSpPr>
          <p:spPr>
            <a:xfrm>
              <a:off x="7210450" y="50245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 name="Google Shape;191;p5"/>
            <p:cNvSpPr/>
            <p:nvPr/>
          </p:nvSpPr>
          <p:spPr>
            <a:xfrm>
              <a:off x="7591450" y="44434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 name="Google Shape;192;p5"/>
            <p:cNvSpPr/>
            <p:nvPr/>
          </p:nvSpPr>
          <p:spPr>
            <a:xfrm>
              <a:off x="7972450" y="45577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 name="Google Shape;193;p5"/>
            <p:cNvSpPr/>
            <p:nvPr/>
          </p:nvSpPr>
          <p:spPr>
            <a:xfrm>
              <a:off x="8353450" y="45577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 name="Google Shape;194;p5"/>
            <p:cNvSpPr/>
            <p:nvPr/>
          </p:nvSpPr>
          <p:spPr>
            <a:xfrm>
              <a:off x="8734450" y="45577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 name="Google Shape;195;p5"/>
            <p:cNvSpPr/>
            <p:nvPr/>
          </p:nvSpPr>
          <p:spPr>
            <a:xfrm>
              <a:off x="9129738" y="486735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96" name="Google Shape;196;p5"/>
          <p:cNvSpPr/>
          <p:nvPr/>
        </p:nvSpPr>
        <p:spPr>
          <a:xfrm>
            <a:off x="2990700" y="4586200"/>
            <a:ext cx="114600" cy="114600"/>
          </a:xfrm>
          <a:prstGeom prst="ellipse">
            <a:avLst/>
          </a:prstGeom>
          <a:no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 name="Google Shape;197;p5"/>
          <p:cNvSpPr/>
          <p:nvPr/>
        </p:nvSpPr>
        <p:spPr>
          <a:xfrm>
            <a:off x="1085700" y="4871950"/>
            <a:ext cx="114600" cy="114600"/>
          </a:xfrm>
          <a:prstGeom prst="ellipse">
            <a:avLst/>
          </a:prstGeom>
          <a:no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 name="Google Shape;198;p5"/>
          <p:cNvSpPr/>
          <p:nvPr/>
        </p:nvSpPr>
        <p:spPr>
          <a:xfrm>
            <a:off x="4895700" y="4516032"/>
            <a:ext cx="114600" cy="114600"/>
          </a:xfrm>
          <a:prstGeom prst="ellipse">
            <a:avLst/>
          </a:prstGeom>
          <a:no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 name="Google Shape;199;p5"/>
          <p:cNvSpPr/>
          <p:nvPr/>
        </p:nvSpPr>
        <p:spPr>
          <a:xfrm rot="8100000">
            <a:off x="8699949" y="4329169"/>
            <a:ext cx="122612" cy="122612"/>
          </a:xfrm>
          <a:prstGeom prst="teardrop">
            <a:avLst>
              <a:gd name="adj" fmla="val 100000"/>
            </a:avLst>
          </a:prstGeom>
          <a:noFill/>
          <a:ln w="28575"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 name="Google Shape;200;p5"/>
          <p:cNvSpPr txBox="1">
            <a:spLocks noGrp="1"/>
          </p:cNvSpPr>
          <p:nvPr>
            <p:ph type="title"/>
          </p:nvPr>
        </p:nvSpPr>
        <p:spPr>
          <a:xfrm>
            <a:off x="1047750" y="634125"/>
            <a:ext cx="6996600" cy="715800"/>
          </a:xfrm>
          <a:prstGeom prst="rect">
            <a:avLst/>
          </a:prstGeom>
        </p:spPr>
        <p:txBody>
          <a:bodyPr spcFirstLastPara="1" wrap="square" lIns="91425" tIns="91425" rIns="91425" bIns="91425" anchor="b" anchorCtr="0">
            <a:noAutofit/>
          </a:bodyPr>
          <a:lstStyle>
            <a:lvl1pPr lvl="0">
              <a:spcBef>
                <a:spcPts val="0"/>
              </a:spcBef>
              <a:spcAft>
                <a:spcPts val="0"/>
              </a:spcAft>
              <a:buSzPts val="2000"/>
              <a:buNone/>
              <a:defRPr/>
            </a:lvl1pPr>
            <a:lvl2pPr lvl="1">
              <a:spcBef>
                <a:spcPts val="0"/>
              </a:spcBef>
              <a:spcAft>
                <a:spcPts val="0"/>
              </a:spcAft>
              <a:buSzPts val="2000"/>
              <a:buNone/>
              <a:defRPr/>
            </a:lvl2pPr>
            <a:lvl3pPr lvl="2">
              <a:spcBef>
                <a:spcPts val="0"/>
              </a:spcBef>
              <a:spcAft>
                <a:spcPts val="0"/>
              </a:spcAft>
              <a:buSzPts val="2000"/>
              <a:buNone/>
              <a:defRPr/>
            </a:lvl3pPr>
            <a:lvl4pPr lvl="3">
              <a:spcBef>
                <a:spcPts val="0"/>
              </a:spcBef>
              <a:spcAft>
                <a:spcPts val="0"/>
              </a:spcAft>
              <a:buSzPts val="2000"/>
              <a:buNone/>
              <a:defRPr/>
            </a:lvl4pPr>
            <a:lvl5pPr lvl="4">
              <a:spcBef>
                <a:spcPts val="0"/>
              </a:spcBef>
              <a:spcAft>
                <a:spcPts val="0"/>
              </a:spcAft>
              <a:buSzPts val="2000"/>
              <a:buNone/>
              <a:defRPr/>
            </a:lvl5pPr>
            <a:lvl6pPr lvl="5">
              <a:spcBef>
                <a:spcPts val="0"/>
              </a:spcBef>
              <a:spcAft>
                <a:spcPts val="0"/>
              </a:spcAft>
              <a:buSzPts val="2000"/>
              <a:buNone/>
              <a:defRPr/>
            </a:lvl6pPr>
            <a:lvl7pPr lvl="6">
              <a:spcBef>
                <a:spcPts val="0"/>
              </a:spcBef>
              <a:spcAft>
                <a:spcPts val="0"/>
              </a:spcAft>
              <a:buSzPts val="2000"/>
              <a:buNone/>
              <a:defRPr/>
            </a:lvl7pPr>
            <a:lvl8pPr lvl="7">
              <a:spcBef>
                <a:spcPts val="0"/>
              </a:spcBef>
              <a:spcAft>
                <a:spcPts val="0"/>
              </a:spcAft>
              <a:buSzPts val="2000"/>
              <a:buNone/>
              <a:defRPr/>
            </a:lvl8pPr>
            <a:lvl9pPr lvl="8">
              <a:spcBef>
                <a:spcPts val="0"/>
              </a:spcBef>
              <a:spcAft>
                <a:spcPts val="0"/>
              </a:spcAft>
              <a:buSzPts val="2000"/>
              <a:buNone/>
              <a:defRPr/>
            </a:lvl9pPr>
          </a:lstStyle>
          <a:p>
            <a:endParaRPr/>
          </a:p>
        </p:txBody>
      </p:sp>
      <p:sp>
        <p:nvSpPr>
          <p:cNvPr id="201" name="Google Shape;201;p5"/>
          <p:cNvSpPr txBox="1">
            <a:spLocks noGrp="1"/>
          </p:cNvSpPr>
          <p:nvPr>
            <p:ph type="body" idx="1"/>
          </p:nvPr>
        </p:nvSpPr>
        <p:spPr>
          <a:xfrm>
            <a:off x="1075850" y="1540175"/>
            <a:ext cx="6996600" cy="1922100"/>
          </a:xfrm>
          <a:prstGeom prst="rect">
            <a:avLst/>
          </a:prstGeom>
        </p:spPr>
        <p:txBody>
          <a:bodyPr spcFirstLastPara="1" wrap="square" lIns="91425" tIns="91425" rIns="91425" bIns="91425" anchor="t" anchorCtr="0">
            <a:noAutofit/>
          </a:bodyPr>
          <a:lstStyle>
            <a:lvl1pPr marL="457200" lvl="0" indent="-355600">
              <a:spcBef>
                <a:spcPts val="600"/>
              </a:spcBef>
              <a:spcAft>
                <a:spcPts val="0"/>
              </a:spcAft>
              <a:buSzPts val="2000"/>
              <a:buChar char="◉"/>
              <a:defRPr/>
            </a:lvl1pPr>
            <a:lvl2pPr marL="914400" lvl="1" indent="-342900">
              <a:spcBef>
                <a:spcPts val="0"/>
              </a:spcBef>
              <a:spcAft>
                <a:spcPts val="0"/>
              </a:spcAft>
              <a:buSzPts val="1800"/>
              <a:buChar char="◉"/>
              <a:defRPr/>
            </a:lvl2pPr>
            <a:lvl3pPr marL="1371600" lvl="2" indent="-342900">
              <a:spcBef>
                <a:spcPts val="0"/>
              </a:spcBef>
              <a:spcAft>
                <a:spcPts val="0"/>
              </a:spcAft>
              <a:buSzPts val="1800"/>
              <a:buChar char="■"/>
              <a:defRPr/>
            </a:lvl3pPr>
            <a:lvl4pPr marL="1828800" lvl="3" indent="-342900">
              <a:spcBef>
                <a:spcPts val="0"/>
              </a:spcBef>
              <a:spcAft>
                <a:spcPts val="0"/>
              </a:spcAft>
              <a:buSzPts val="1800"/>
              <a:buChar char="●"/>
              <a:defRPr/>
            </a:lvl4pPr>
            <a:lvl5pPr marL="2286000" lvl="4" indent="-342900">
              <a:spcBef>
                <a:spcPts val="0"/>
              </a:spcBef>
              <a:spcAft>
                <a:spcPts val="0"/>
              </a:spcAft>
              <a:buSzPts val="1800"/>
              <a:buChar char="○"/>
              <a:defRPr/>
            </a:lvl5pPr>
            <a:lvl6pPr marL="2743200" lvl="5" indent="-342900">
              <a:spcBef>
                <a:spcPts val="0"/>
              </a:spcBef>
              <a:spcAft>
                <a:spcPts val="0"/>
              </a:spcAft>
              <a:buSzPts val="1800"/>
              <a:buChar char="■"/>
              <a:defRPr/>
            </a:lvl6pPr>
            <a:lvl7pPr marL="3200400" lvl="6" indent="-342900">
              <a:spcBef>
                <a:spcPts val="0"/>
              </a:spcBef>
              <a:spcAft>
                <a:spcPts val="0"/>
              </a:spcAft>
              <a:buSzPts val="1800"/>
              <a:buChar char="●"/>
              <a:defRPr/>
            </a:lvl7pPr>
            <a:lvl8pPr marL="3657600" lvl="7" indent="-342900">
              <a:spcBef>
                <a:spcPts val="0"/>
              </a:spcBef>
              <a:spcAft>
                <a:spcPts val="0"/>
              </a:spcAft>
              <a:buSzPts val="1800"/>
              <a:buChar char="○"/>
              <a:defRPr/>
            </a:lvl8pPr>
            <a:lvl9pPr marL="4114800" lvl="8" indent="-342900">
              <a:spcBef>
                <a:spcPts val="0"/>
              </a:spcBef>
              <a:spcAft>
                <a:spcPts val="0"/>
              </a:spcAft>
              <a:buSzPts val="1800"/>
              <a:buChar char="■"/>
              <a:defRPr/>
            </a:lvl9pPr>
          </a:lstStyle>
          <a:p>
            <a:endParaRPr/>
          </a:p>
        </p:txBody>
      </p:sp>
      <p:sp>
        <p:nvSpPr>
          <p:cNvPr id="202" name="Google Shape;202;p5"/>
          <p:cNvSpPr txBox="1">
            <a:spLocks noGrp="1"/>
          </p:cNvSpPr>
          <p:nvPr>
            <p:ph type="sldNum" idx="12"/>
          </p:nvPr>
        </p:nvSpPr>
        <p:spPr>
          <a:xfrm>
            <a:off x="8556775" y="4826200"/>
            <a:ext cx="548700" cy="317400"/>
          </a:xfrm>
          <a:prstGeom prst="rect">
            <a:avLst/>
          </a:prstGeom>
        </p:spPr>
        <p:txBody>
          <a:bodyPr spcFirstLastPara="1" wrap="square" lIns="91425" tIns="91425" rIns="91425" bIns="91425"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
    <p:bg>
      <p:bgPr>
        <a:solidFill>
          <a:schemeClr val="lt1"/>
        </a:solidFill>
        <a:effectLst/>
      </p:bgPr>
    </p:bg>
    <p:spTree>
      <p:nvGrpSpPr>
        <p:cNvPr id="1" name="Shape 5"/>
        <p:cNvGrpSpPr/>
        <p:nvPr/>
      </p:nvGrpSpPr>
      <p:grpSpPr>
        <a:xfrm>
          <a:off x="0" y="0"/>
          <a:ext cx="0" cy="0"/>
          <a:chOff x="0" y="0"/>
          <a:chExt cx="0" cy="0"/>
        </a:xfrm>
      </p:grpSpPr>
      <p:grpSp>
        <p:nvGrpSpPr>
          <p:cNvPr id="6" name="Google Shape;6;p1"/>
          <p:cNvGrpSpPr/>
          <p:nvPr/>
        </p:nvGrpSpPr>
        <p:grpSpPr>
          <a:xfrm>
            <a:off x="381000" y="7"/>
            <a:ext cx="8382000" cy="5162348"/>
            <a:chOff x="381000" y="-18750"/>
            <a:chExt cx="8382000" cy="5181000"/>
          </a:xfrm>
        </p:grpSpPr>
        <p:cxnSp>
          <p:nvCxnSpPr>
            <p:cNvPr id="7" name="Google Shape;7;p1"/>
            <p:cNvCxnSpPr/>
            <p:nvPr/>
          </p:nvCxnSpPr>
          <p:spPr>
            <a:xfrm>
              <a:off x="762000" y="-18750"/>
              <a:ext cx="0" cy="5181000"/>
            </a:xfrm>
            <a:prstGeom prst="straightConnector1">
              <a:avLst/>
            </a:prstGeom>
            <a:noFill/>
            <a:ln w="9525" cap="flat" cmpd="sng">
              <a:solidFill>
                <a:srgbClr val="F3F3F3"/>
              </a:solidFill>
              <a:prstDash val="solid"/>
              <a:round/>
              <a:headEnd type="none" w="med" len="med"/>
              <a:tailEnd type="none" w="med" len="med"/>
            </a:ln>
          </p:spPr>
        </p:cxnSp>
        <p:cxnSp>
          <p:nvCxnSpPr>
            <p:cNvPr id="8" name="Google Shape;8;p1"/>
            <p:cNvCxnSpPr/>
            <p:nvPr/>
          </p:nvCxnSpPr>
          <p:spPr>
            <a:xfrm>
              <a:off x="1524000" y="-18750"/>
              <a:ext cx="0" cy="5181000"/>
            </a:xfrm>
            <a:prstGeom prst="straightConnector1">
              <a:avLst/>
            </a:prstGeom>
            <a:noFill/>
            <a:ln w="9525" cap="flat" cmpd="sng">
              <a:solidFill>
                <a:srgbClr val="F3F3F3"/>
              </a:solidFill>
              <a:prstDash val="solid"/>
              <a:round/>
              <a:headEnd type="none" w="med" len="med"/>
              <a:tailEnd type="none" w="med" len="med"/>
            </a:ln>
          </p:spPr>
        </p:cxnSp>
        <p:cxnSp>
          <p:nvCxnSpPr>
            <p:cNvPr id="9" name="Google Shape;9;p1"/>
            <p:cNvCxnSpPr/>
            <p:nvPr/>
          </p:nvCxnSpPr>
          <p:spPr>
            <a:xfrm>
              <a:off x="2286000" y="-18750"/>
              <a:ext cx="0" cy="5181000"/>
            </a:xfrm>
            <a:prstGeom prst="straightConnector1">
              <a:avLst/>
            </a:prstGeom>
            <a:noFill/>
            <a:ln w="9525" cap="flat" cmpd="sng">
              <a:solidFill>
                <a:srgbClr val="F3F3F3"/>
              </a:solidFill>
              <a:prstDash val="solid"/>
              <a:round/>
              <a:headEnd type="none" w="med" len="med"/>
              <a:tailEnd type="none" w="med" len="med"/>
            </a:ln>
          </p:spPr>
        </p:cxnSp>
        <p:cxnSp>
          <p:nvCxnSpPr>
            <p:cNvPr id="10" name="Google Shape;10;p1"/>
            <p:cNvCxnSpPr/>
            <p:nvPr/>
          </p:nvCxnSpPr>
          <p:spPr>
            <a:xfrm>
              <a:off x="3048000" y="-18750"/>
              <a:ext cx="0" cy="5181000"/>
            </a:xfrm>
            <a:prstGeom prst="straightConnector1">
              <a:avLst/>
            </a:prstGeom>
            <a:noFill/>
            <a:ln w="9525" cap="flat" cmpd="sng">
              <a:solidFill>
                <a:srgbClr val="F3F3F3"/>
              </a:solidFill>
              <a:prstDash val="solid"/>
              <a:round/>
              <a:headEnd type="none" w="med" len="med"/>
              <a:tailEnd type="none" w="med" len="med"/>
            </a:ln>
          </p:spPr>
        </p:cxnSp>
        <p:cxnSp>
          <p:nvCxnSpPr>
            <p:cNvPr id="11" name="Google Shape;11;p1"/>
            <p:cNvCxnSpPr/>
            <p:nvPr/>
          </p:nvCxnSpPr>
          <p:spPr>
            <a:xfrm>
              <a:off x="3810000" y="-18750"/>
              <a:ext cx="0" cy="5181000"/>
            </a:xfrm>
            <a:prstGeom prst="straightConnector1">
              <a:avLst/>
            </a:prstGeom>
            <a:noFill/>
            <a:ln w="9525" cap="flat" cmpd="sng">
              <a:solidFill>
                <a:srgbClr val="F3F3F3"/>
              </a:solidFill>
              <a:prstDash val="solid"/>
              <a:round/>
              <a:headEnd type="none" w="med" len="med"/>
              <a:tailEnd type="none" w="med" len="med"/>
            </a:ln>
          </p:spPr>
        </p:cxnSp>
        <p:cxnSp>
          <p:nvCxnSpPr>
            <p:cNvPr id="12" name="Google Shape;12;p1"/>
            <p:cNvCxnSpPr/>
            <p:nvPr/>
          </p:nvCxnSpPr>
          <p:spPr>
            <a:xfrm>
              <a:off x="4572000" y="-18750"/>
              <a:ext cx="0" cy="5181000"/>
            </a:xfrm>
            <a:prstGeom prst="straightConnector1">
              <a:avLst/>
            </a:prstGeom>
            <a:noFill/>
            <a:ln w="9525" cap="flat" cmpd="sng">
              <a:solidFill>
                <a:srgbClr val="F3F3F3"/>
              </a:solidFill>
              <a:prstDash val="solid"/>
              <a:round/>
              <a:headEnd type="none" w="med" len="med"/>
              <a:tailEnd type="none" w="med" len="med"/>
            </a:ln>
          </p:spPr>
        </p:cxnSp>
        <p:cxnSp>
          <p:nvCxnSpPr>
            <p:cNvPr id="13" name="Google Shape;13;p1"/>
            <p:cNvCxnSpPr/>
            <p:nvPr/>
          </p:nvCxnSpPr>
          <p:spPr>
            <a:xfrm>
              <a:off x="5334000" y="-18750"/>
              <a:ext cx="0" cy="5181000"/>
            </a:xfrm>
            <a:prstGeom prst="straightConnector1">
              <a:avLst/>
            </a:prstGeom>
            <a:noFill/>
            <a:ln w="9525" cap="flat" cmpd="sng">
              <a:solidFill>
                <a:srgbClr val="F3F3F3"/>
              </a:solidFill>
              <a:prstDash val="solid"/>
              <a:round/>
              <a:headEnd type="none" w="med" len="med"/>
              <a:tailEnd type="none" w="med" len="med"/>
            </a:ln>
          </p:spPr>
        </p:cxnSp>
        <p:cxnSp>
          <p:nvCxnSpPr>
            <p:cNvPr id="14" name="Google Shape;14;p1"/>
            <p:cNvCxnSpPr/>
            <p:nvPr/>
          </p:nvCxnSpPr>
          <p:spPr>
            <a:xfrm>
              <a:off x="6096000" y="-18750"/>
              <a:ext cx="0" cy="5181000"/>
            </a:xfrm>
            <a:prstGeom prst="straightConnector1">
              <a:avLst/>
            </a:prstGeom>
            <a:noFill/>
            <a:ln w="9525" cap="flat" cmpd="sng">
              <a:solidFill>
                <a:srgbClr val="F3F3F3"/>
              </a:solidFill>
              <a:prstDash val="solid"/>
              <a:round/>
              <a:headEnd type="none" w="med" len="med"/>
              <a:tailEnd type="none" w="med" len="med"/>
            </a:ln>
          </p:spPr>
        </p:cxnSp>
        <p:cxnSp>
          <p:nvCxnSpPr>
            <p:cNvPr id="15" name="Google Shape;15;p1"/>
            <p:cNvCxnSpPr/>
            <p:nvPr/>
          </p:nvCxnSpPr>
          <p:spPr>
            <a:xfrm>
              <a:off x="6858000" y="-18750"/>
              <a:ext cx="0" cy="5181000"/>
            </a:xfrm>
            <a:prstGeom prst="straightConnector1">
              <a:avLst/>
            </a:prstGeom>
            <a:noFill/>
            <a:ln w="9525" cap="flat" cmpd="sng">
              <a:solidFill>
                <a:srgbClr val="F3F3F3"/>
              </a:solidFill>
              <a:prstDash val="solid"/>
              <a:round/>
              <a:headEnd type="none" w="med" len="med"/>
              <a:tailEnd type="none" w="med" len="med"/>
            </a:ln>
          </p:spPr>
        </p:cxnSp>
        <p:cxnSp>
          <p:nvCxnSpPr>
            <p:cNvPr id="16" name="Google Shape;16;p1"/>
            <p:cNvCxnSpPr/>
            <p:nvPr/>
          </p:nvCxnSpPr>
          <p:spPr>
            <a:xfrm>
              <a:off x="7620000" y="-18750"/>
              <a:ext cx="0" cy="5181000"/>
            </a:xfrm>
            <a:prstGeom prst="straightConnector1">
              <a:avLst/>
            </a:prstGeom>
            <a:noFill/>
            <a:ln w="9525" cap="flat" cmpd="sng">
              <a:solidFill>
                <a:srgbClr val="F3F3F3"/>
              </a:solidFill>
              <a:prstDash val="solid"/>
              <a:round/>
              <a:headEnd type="none" w="med" len="med"/>
              <a:tailEnd type="none" w="med" len="med"/>
            </a:ln>
          </p:spPr>
        </p:cxnSp>
        <p:cxnSp>
          <p:nvCxnSpPr>
            <p:cNvPr id="17" name="Google Shape;17;p1"/>
            <p:cNvCxnSpPr/>
            <p:nvPr/>
          </p:nvCxnSpPr>
          <p:spPr>
            <a:xfrm>
              <a:off x="8382000" y="-18750"/>
              <a:ext cx="0" cy="5181000"/>
            </a:xfrm>
            <a:prstGeom prst="straightConnector1">
              <a:avLst/>
            </a:prstGeom>
            <a:noFill/>
            <a:ln w="9525" cap="flat" cmpd="sng">
              <a:solidFill>
                <a:srgbClr val="F3F3F3"/>
              </a:solidFill>
              <a:prstDash val="solid"/>
              <a:round/>
              <a:headEnd type="none" w="med" len="med"/>
              <a:tailEnd type="none" w="med" len="med"/>
            </a:ln>
          </p:spPr>
        </p:cxnSp>
        <p:cxnSp>
          <p:nvCxnSpPr>
            <p:cNvPr id="18" name="Google Shape;18;p1"/>
            <p:cNvCxnSpPr/>
            <p:nvPr/>
          </p:nvCxnSpPr>
          <p:spPr>
            <a:xfrm>
              <a:off x="381000" y="-18750"/>
              <a:ext cx="0" cy="5181000"/>
            </a:xfrm>
            <a:prstGeom prst="straightConnector1">
              <a:avLst/>
            </a:prstGeom>
            <a:noFill/>
            <a:ln w="9525" cap="flat" cmpd="sng">
              <a:solidFill>
                <a:srgbClr val="F3F3F3"/>
              </a:solidFill>
              <a:prstDash val="dash"/>
              <a:round/>
              <a:headEnd type="none" w="med" len="med"/>
              <a:tailEnd type="none" w="med" len="med"/>
            </a:ln>
          </p:spPr>
        </p:cxnSp>
        <p:cxnSp>
          <p:nvCxnSpPr>
            <p:cNvPr id="19" name="Google Shape;19;p1"/>
            <p:cNvCxnSpPr/>
            <p:nvPr/>
          </p:nvCxnSpPr>
          <p:spPr>
            <a:xfrm>
              <a:off x="1143000" y="-18750"/>
              <a:ext cx="0" cy="5181000"/>
            </a:xfrm>
            <a:prstGeom prst="straightConnector1">
              <a:avLst/>
            </a:prstGeom>
            <a:noFill/>
            <a:ln w="9525" cap="flat" cmpd="sng">
              <a:solidFill>
                <a:srgbClr val="F3F3F3"/>
              </a:solidFill>
              <a:prstDash val="dash"/>
              <a:round/>
              <a:headEnd type="none" w="med" len="med"/>
              <a:tailEnd type="none" w="med" len="med"/>
            </a:ln>
          </p:spPr>
        </p:cxnSp>
        <p:cxnSp>
          <p:nvCxnSpPr>
            <p:cNvPr id="20" name="Google Shape;20;p1"/>
            <p:cNvCxnSpPr/>
            <p:nvPr/>
          </p:nvCxnSpPr>
          <p:spPr>
            <a:xfrm>
              <a:off x="1905000" y="-18750"/>
              <a:ext cx="0" cy="5181000"/>
            </a:xfrm>
            <a:prstGeom prst="straightConnector1">
              <a:avLst/>
            </a:prstGeom>
            <a:noFill/>
            <a:ln w="9525" cap="flat" cmpd="sng">
              <a:solidFill>
                <a:srgbClr val="F3F3F3"/>
              </a:solidFill>
              <a:prstDash val="dash"/>
              <a:round/>
              <a:headEnd type="none" w="med" len="med"/>
              <a:tailEnd type="none" w="med" len="med"/>
            </a:ln>
          </p:spPr>
        </p:cxnSp>
        <p:cxnSp>
          <p:nvCxnSpPr>
            <p:cNvPr id="21" name="Google Shape;21;p1"/>
            <p:cNvCxnSpPr/>
            <p:nvPr/>
          </p:nvCxnSpPr>
          <p:spPr>
            <a:xfrm>
              <a:off x="2667000" y="-18750"/>
              <a:ext cx="0" cy="5181000"/>
            </a:xfrm>
            <a:prstGeom prst="straightConnector1">
              <a:avLst/>
            </a:prstGeom>
            <a:noFill/>
            <a:ln w="9525" cap="flat" cmpd="sng">
              <a:solidFill>
                <a:srgbClr val="F3F3F3"/>
              </a:solidFill>
              <a:prstDash val="dash"/>
              <a:round/>
              <a:headEnd type="none" w="med" len="med"/>
              <a:tailEnd type="none" w="med" len="med"/>
            </a:ln>
          </p:spPr>
        </p:cxnSp>
        <p:cxnSp>
          <p:nvCxnSpPr>
            <p:cNvPr id="22" name="Google Shape;22;p1"/>
            <p:cNvCxnSpPr/>
            <p:nvPr/>
          </p:nvCxnSpPr>
          <p:spPr>
            <a:xfrm>
              <a:off x="3429000" y="-18750"/>
              <a:ext cx="0" cy="5181000"/>
            </a:xfrm>
            <a:prstGeom prst="straightConnector1">
              <a:avLst/>
            </a:prstGeom>
            <a:noFill/>
            <a:ln w="9525" cap="flat" cmpd="sng">
              <a:solidFill>
                <a:srgbClr val="F3F3F3"/>
              </a:solidFill>
              <a:prstDash val="dash"/>
              <a:round/>
              <a:headEnd type="none" w="med" len="med"/>
              <a:tailEnd type="none" w="med" len="med"/>
            </a:ln>
          </p:spPr>
        </p:cxnSp>
        <p:cxnSp>
          <p:nvCxnSpPr>
            <p:cNvPr id="23" name="Google Shape;23;p1"/>
            <p:cNvCxnSpPr/>
            <p:nvPr/>
          </p:nvCxnSpPr>
          <p:spPr>
            <a:xfrm>
              <a:off x="4191000" y="-18750"/>
              <a:ext cx="0" cy="5181000"/>
            </a:xfrm>
            <a:prstGeom prst="straightConnector1">
              <a:avLst/>
            </a:prstGeom>
            <a:noFill/>
            <a:ln w="9525" cap="flat" cmpd="sng">
              <a:solidFill>
                <a:srgbClr val="F3F3F3"/>
              </a:solidFill>
              <a:prstDash val="dash"/>
              <a:round/>
              <a:headEnd type="none" w="med" len="med"/>
              <a:tailEnd type="none" w="med" len="med"/>
            </a:ln>
          </p:spPr>
        </p:cxnSp>
        <p:cxnSp>
          <p:nvCxnSpPr>
            <p:cNvPr id="24" name="Google Shape;24;p1"/>
            <p:cNvCxnSpPr/>
            <p:nvPr/>
          </p:nvCxnSpPr>
          <p:spPr>
            <a:xfrm>
              <a:off x="4953000" y="-18750"/>
              <a:ext cx="0" cy="5181000"/>
            </a:xfrm>
            <a:prstGeom prst="straightConnector1">
              <a:avLst/>
            </a:prstGeom>
            <a:noFill/>
            <a:ln w="9525" cap="flat" cmpd="sng">
              <a:solidFill>
                <a:srgbClr val="F3F3F3"/>
              </a:solidFill>
              <a:prstDash val="dash"/>
              <a:round/>
              <a:headEnd type="none" w="med" len="med"/>
              <a:tailEnd type="none" w="med" len="med"/>
            </a:ln>
          </p:spPr>
        </p:cxnSp>
        <p:cxnSp>
          <p:nvCxnSpPr>
            <p:cNvPr id="25" name="Google Shape;25;p1"/>
            <p:cNvCxnSpPr/>
            <p:nvPr/>
          </p:nvCxnSpPr>
          <p:spPr>
            <a:xfrm>
              <a:off x="5715000" y="-18750"/>
              <a:ext cx="0" cy="5181000"/>
            </a:xfrm>
            <a:prstGeom prst="straightConnector1">
              <a:avLst/>
            </a:prstGeom>
            <a:noFill/>
            <a:ln w="9525" cap="flat" cmpd="sng">
              <a:solidFill>
                <a:srgbClr val="F3F3F3"/>
              </a:solidFill>
              <a:prstDash val="dash"/>
              <a:round/>
              <a:headEnd type="none" w="med" len="med"/>
              <a:tailEnd type="none" w="med" len="med"/>
            </a:ln>
          </p:spPr>
        </p:cxnSp>
        <p:cxnSp>
          <p:nvCxnSpPr>
            <p:cNvPr id="26" name="Google Shape;26;p1"/>
            <p:cNvCxnSpPr/>
            <p:nvPr/>
          </p:nvCxnSpPr>
          <p:spPr>
            <a:xfrm>
              <a:off x="6477000" y="-18750"/>
              <a:ext cx="0" cy="5181000"/>
            </a:xfrm>
            <a:prstGeom prst="straightConnector1">
              <a:avLst/>
            </a:prstGeom>
            <a:noFill/>
            <a:ln w="9525" cap="flat" cmpd="sng">
              <a:solidFill>
                <a:srgbClr val="F3F3F3"/>
              </a:solidFill>
              <a:prstDash val="dash"/>
              <a:round/>
              <a:headEnd type="none" w="med" len="med"/>
              <a:tailEnd type="none" w="med" len="med"/>
            </a:ln>
          </p:spPr>
        </p:cxnSp>
        <p:cxnSp>
          <p:nvCxnSpPr>
            <p:cNvPr id="27" name="Google Shape;27;p1"/>
            <p:cNvCxnSpPr/>
            <p:nvPr/>
          </p:nvCxnSpPr>
          <p:spPr>
            <a:xfrm>
              <a:off x="7239000" y="-18750"/>
              <a:ext cx="0" cy="5181000"/>
            </a:xfrm>
            <a:prstGeom prst="straightConnector1">
              <a:avLst/>
            </a:prstGeom>
            <a:noFill/>
            <a:ln w="9525" cap="flat" cmpd="sng">
              <a:solidFill>
                <a:srgbClr val="F3F3F3"/>
              </a:solidFill>
              <a:prstDash val="dash"/>
              <a:round/>
              <a:headEnd type="none" w="med" len="med"/>
              <a:tailEnd type="none" w="med" len="med"/>
            </a:ln>
          </p:spPr>
        </p:cxnSp>
        <p:cxnSp>
          <p:nvCxnSpPr>
            <p:cNvPr id="28" name="Google Shape;28;p1"/>
            <p:cNvCxnSpPr/>
            <p:nvPr/>
          </p:nvCxnSpPr>
          <p:spPr>
            <a:xfrm>
              <a:off x="8001000" y="-18750"/>
              <a:ext cx="0" cy="5181000"/>
            </a:xfrm>
            <a:prstGeom prst="straightConnector1">
              <a:avLst/>
            </a:prstGeom>
            <a:noFill/>
            <a:ln w="9525" cap="flat" cmpd="sng">
              <a:solidFill>
                <a:srgbClr val="F3F3F3"/>
              </a:solidFill>
              <a:prstDash val="dash"/>
              <a:round/>
              <a:headEnd type="none" w="med" len="med"/>
              <a:tailEnd type="none" w="med" len="med"/>
            </a:ln>
          </p:spPr>
        </p:cxnSp>
        <p:cxnSp>
          <p:nvCxnSpPr>
            <p:cNvPr id="29" name="Google Shape;29;p1"/>
            <p:cNvCxnSpPr/>
            <p:nvPr/>
          </p:nvCxnSpPr>
          <p:spPr>
            <a:xfrm>
              <a:off x="8763000" y="-18750"/>
              <a:ext cx="0" cy="5181000"/>
            </a:xfrm>
            <a:prstGeom prst="straightConnector1">
              <a:avLst/>
            </a:prstGeom>
            <a:noFill/>
            <a:ln w="9525" cap="flat" cmpd="sng">
              <a:solidFill>
                <a:srgbClr val="F3F3F3"/>
              </a:solidFill>
              <a:prstDash val="dash"/>
              <a:round/>
              <a:headEnd type="none" w="med" len="med"/>
              <a:tailEnd type="none" w="med" len="med"/>
            </a:ln>
          </p:spPr>
        </p:cxnSp>
      </p:grpSp>
      <p:sp>
        <p:nvSpPr>
          <p:cNvPr id="30" name="Google Shape;30;p1"/>
          <p:cNvSpPr txBox="1">
            <a:spLocks noGrp="1"/>
          </p:cNvSpPr>
          <p:nvPr>
            <p:ph type="title"/>
          </p:nvPr>
        </p:nvSpPr>
        <p:spPr>
          <a:xfrm>
            <a:off x="1047750" y="634125"/>
            <a:ext cx="6996600" cy="715800"/>
          </a:xfrm>
          <a:prstGeom prst="rect">
            <a:avLst/>
          </a:prstGeom>
          <a:noFill/>
          <a:ln>
            <a:noFill/>
          </a:ln>
        </p:spPr>
        <p:txBody>
          <a:bodyPr spcFirstLastPara="1" wrap="square" lIns="91425" tIns="91425" rIns="91425" bIns="91425" anchor="b" anchorCtr="0">
            <a:noAutofit/>
          </a:bodyPr>
          <a:lstStyle>
            <a:lvl1pPr lvl="0" algn="ctr">
              <a:spcBef>
                <a:spcPts val="0"/>
              </a:spcBef>
              <a:spcAft>
                <a:spcPts val="0"/>
              </a:spcAft>
              <a:buClr>
                <a:schemeClr val="accent1"/>
              </a:buClr>
              <a:buSzPts val="2000"/>
              <a:buFont typeface="Oswald"/>
              <a:buNone/>
              <a:defRPr sz="2000" b="1">
                <a:solidFill>
                  <a:schemeClr val="accent1"/>
                </a:solidFill>
                <a:latin typeface="Oswald"/>
                <a:ea typeface="Oswald"/>
                <a:cs typeface="Oswald"/>
                <a:sym typeface="Oswald"/>
              </a:defRPr>
            </a:lvl1pPr>
            <a:lvl2pPr lvl="1" algn="ctr">
              <a:spcBef>
                <a:spcPts val="0"/>
              </a:spcBef>
              <a:spcAft>
                <a:spcPts val="0"/>
              </a:spcAft>
              <a:buClr>
                <a:schemeClr val="accent1"/>
              </a:buClr>
              <a:buSzPts val="2000"/>
              <a:buFont typeface="Oswald"/>
              <a:buNone/>
              <a:defRPr sz="2000" b="1">
                <a:solidFill>
                  <a:schemeClr val="accent1"/>
                </a:solidFill>
                <a:latin typeface="Oswald"/>
                <a:ea typeface="Oswald"/>
                <a:cs typeface="Oswald"/>
                <a:sym typeface="Oswald"/>
              </a:defRPr>
            </a:lvl2pPr>
            <a:lvl3pPr lvl="2" algn="ctr">
              <a:spcBef>
                <a:spcPts val="0"/>
              </a:spcBef>
              <a:spcAft>
                <a:spcPts val="0"/>
              </a:spcAft>
              <a:buClr>
                <a:schemeClr val="accent1"/>
              </a:buClr>
              <a:buSzPts val="2000"/>
              <a:buFont typeface="Oswald"/>
              <a:buNone/>
              <a:defRPr sz="2000" b="1">
                <a:solidFill>
                  <a:schemeClr val="accent1"/>
                </a:solidFill>
                <a:latin typeface="Oswald"/>
                <a:ea typeface="Oswald"/>
                <a:cs typeface="Oswald"/>
                <a:sym typeface="Oswald"/>
              </a:defRPr>
            </a:lvl3pPr>
            <a:lvl4pPr lvl="3" algn="ctr">
              <a:spcBef>
                <a:spcPts val="0"/>
              </a:spcBef>
              <a:spcAft>
                <a:spcPts val="0"/>
              </a:spcAft>
              <a:buClr>
                <a:schemeClr val="accent1"/>
              </a:buClr>
              <a:buSzPts val="2000"/>
              <a:buFont typeface="Oswald"/>
              <a:buNone/>
              <a:defRPr sz="2000" b="1">
                <a:solidFill>
                  <a:schemeClr val="accent1"/>
                </a:solidFill>
                <a:latin typeface="Oswald"/>
                <a:ea typeface="Oswald"/>
                <a:cs typeface="Oswald"/>
                <a:sym typeface="Oswald"/>
              </a:defRPr>
            </a:lvl4pPr>
            <a:lvl5pPr lvl="4" algn="ctr">
              <a:spcBef>
                <a:spcPts val="0"/>
              </a:spcBef>
              <a:spcAft>
                <a:spcPts val="0"/>
              </a:spcAft>
              <a:buClr>
                <a:schemeClr val="accent1"/>
              </a:buClr>
              <a:buSzPts val="2000"/>
              <a:buFont typeface="Oswald"/>
              <a:buNone/>
              <a:defRPr sz="2000" b="1">
                <a:solidFill>
                  <a:schemeClr val="accent1"/>
                </a:solidFill>
                <a:latin typeface="Oswald"/>
                <a:ea typeface="Oswald"/>
                <a:cs typeface="Oswald"/>
                <a:sym typeface="Oswald"/>
              </a:defRPr>
            </a:lvl5pPr>
            <a:lvl6pPr lvl="5" algn="ctr">
              <a:spcBef>
                <a:spcPts val="0"/>
              </a:spcBef>
              <a:spcAft>
                <a:spcPts val="0"/>
              </a:spcAft>
              <a:buClr>
                <a:schemeClr val="accent1"/>
              </a:buClr>
              <a:buSzPts val="2000"/>
              <a:buFont typeface="Oswald"/>
              <a:buNone/>
              <a:defRPr sz="2000" b="1">
                <a:solidFill>
                  <a:schemeClr val="accent1"/>
                </a:solidFill>
                <a:latin typeface="Oswald"/>
                <a:ea typeface="Oswald"/>
                <a:cs typeface="Oswald"/>
                <a:sym typeface="Oswald"/>
              </a:defRPr>
            </a:lvl6pPr>
            <a:lvl7pPr lvl="6" algn="ctr">
              <a:spcBef>
                <a:spcPts val="0"/>
              </a:spcBef>
              <a:spcAft>
                <a:spcPts val="0"/>
              </a:spcAft>
              <a:buClr>
                <a:schemeClr val="accent1"/>
              </a:buClr>
              <a:buSzPts val="2000"/>
              <a:buFont typeface="Oswald"/>
              <a:buNone/>
              <a:defRPr sz="2000" b="1">
                <a:solidFill>
                  <a:schemeClr val="accent1"/>
                </a:solidFill>
                <a:latin typeface="Oswald"/>
                <a:ea typeface="Oswald"/>
                <a:cs typeface="Oswald"/>
                <a:sym typeface="Oswald"/>
              </a:defRPr>
            </a:lvl7pPr>
            <a:lvl8pPr lvl="7" algn="ctr">
              <a:spcBef>
                <a:spcPts val="0"/>
              </a:spcBef>
              <a:spcAft>
                <a:spcPts val="0"/>
              </a:spcAft>
              <a:buClr>
                <a:schemeClr val="accent1"/>
              </a:buClr>
              <a:buSzPts val="2000"/>
              <a:buFont typeface="Oswald"/>
              <a:buNone/>
              <a:defRPr sz="2000" b="1">
                <a:solidFill>
                  <a:schemeClr val="accent1"/>
                </a:solidFill>
                <a:latin typeface="Oswald"/>
                <a:ea typeface="Oswald"/>
                <a:cs typeface="Oswald"/>
                <a:sym typeface="Oswald"/>
              </a:defRPr>
            </a:lvl8pPr>
            <a:lvl9pPr lvl="8" algn="ctr">
              <a:spcBef>
                <a:spcPts val="0"/>
              </a:spcBef>
              <a:spcAft>
                <a:spcPts val="0"/>
              </a:spcAft>
              <a:buClr>
                <a:schemeClr val="accent1"/>
              </a:buClr>
              <a:buSzPts val="2000"/>
              <a:buFont typeface="Oswald"/>
              <a:buNone/>
              <a:defRPr sz="2000" b="1">
                <a:solidFill>
                  <a:schemeClr val="accent1"/>
                </a:solidFill>
                <a:latin typeface="Oswald"/>
                <a:ea typeface="Oswald"/>
                <a:cs typeface="Oswald"/>
                <a:sym typeface="Oswald"/>
              </a:defRPr>
            </a:lvl9pPr>
          </a:lstStyle>
          <a:p>
            <a:endParaRPr/>
          </a:p>
        </p:txBody>
      </p:sp>
      <p:sp>
        <p:nvSpPr>
          <p:cNvPr id="31" name="Google Shape;31;p1"/>
          <p:cNvSpPr txBox="1">
            <a:spLocks noGrp="1"/>
          </p:cNvSpPr>
          <p:nvPr>
            <p:ph type="body" idx="1"/>
          </p:nvPr>
        </p:nvSpPr>
        <p:spPr>
          <a:xfrm>
            <a:off x="1075850" y="1540175"/>
            <a:ext cx="6996600" cy="1922100"/>
          </a:xfrm>
          <a:prstGeom prst="rect">
            <a:avLst/>
          </a:prstGeom>
          <a:noFill/>
          <a:ln>
            <a:noFill/>
          </a:ln>
        </p:spPr>
        <p:txBody>
          <a:bodyPr spcFirstLastPara="1" wrap="square" lIns="91425" tIns="91425" rIns="91425" bIns="91425" anchor="t" anchorCtr="0">
            <a:noAutofit/>
          </a:bodyPr>
          <a:lstStyle>
            <a:lvl1pPr marL="457200" lvl="0" indent="-355600">
              <a:spcBef>
                <a:spcPts val="600"/>
              </a:spcBef>
              <a:spcAft>
                <a:spcPts val="0"/>
              </a:spcAft>
              <a:buClr>
                <a:schemeClr val="dk1"/>
              </a:buClr>
              <a:buSzPts val="2000"/>
              <a:buFont typeface="Source Sans Pro"/>
              <a:buChar char="◉"/>
              <a:defRPr sz="2000">
                <a:solidFill>
                  <a:schemeClr val="dk1"/>
                </a:solidFill>
                <a:latin typeface="Source Sans Pro"/>
                <a:ea typeface="Source Sans Pro"/>
                <a:cs typeface="Source Sans Pro"/>
                <a:sym typeface="Source Sans Pro"/>
              </a:defRPr>
            </a:lvl1pPr>
            <a:lvl2pPr marL="914400" lvl="1" indent="-342900">
              <a:spcBef>
                <a:spcPts val="0"/>
              </a:spcBef>
              <a:spcAft>
                <a:spcPts val="0"/>
              </a:spcAft>
              <a:buClr>
                <a:schemeClr val="dk1"/>
              </a:buClr>
              <a:buSzPts val="1800"/>
              <a:buFont typeface="Source Sans Pro"/>
              <a:buChar char="◉"/>
              <a:defRPr sz="1800">
                <a:solidFill>
                  <a:schemeClr val="dk1"/>
                </a:solidFill>
                <a:latin typeface="Source Sans Pro"/>
                <a:ea typeface="Source Sans Pro"/>
                <a:cs typeface="Source Sans Pro"/>
                <a:sym typeface="Source Sans Pro"/>
              </a:defRPr>
            </a:lvl2pPr>
            <a:lvl3pPr marL="1371600" lvl="2" indent="-342900">
              <a:spcBef>
                <a:spcPts val="0"/>
              </a:spcBef>
              <a:spcAft>
                <a:spcPts val="0"/>
              </a:spcAft>
              <a:buClr>
                <a:schemeClr val="dk1"/>
              </a:buClr>
              <a:buSzPts val="1800"/>
              <a:buFont typeface="Source Sans Pro"/>
              <a:buChar char="■"/>
              <a:defRPr sz="1800">
                <a:solidFill>
                  <a:schemeClr val="dk1"/>
                </a:solidFill>
                <a:latin typeface="Source Sans Pro"/>
                <a:ea typeface="Source Sans Pro"/>
                <a:cs typeface="Source Sans Pro"/>
                <a:sym typeface="Source Sans Pro"/>
              </a:defRPr>
            </a:lvl3pPr>
            <a:lvl4pPr marL="1828800" lvl="3" indent="-342900">
              <a:spcBef>
                <a:spcPts val="0"/>
              </a:spcBef>
              <a:spcAft>
                <a:spcPts val="0"/>
              </a:spcAft>
              <a:buClr>
                <a:schemeClr val="dk1"/>
              </a:buClr>
              <a:buSzPts val="1800"/>
              <a:buFont typeface="Source Sans Pro"/>
              <a:buChar char="●"/>
              <a:defRPr sz="1800">
                <a:solidFill>
                  <a:schemeClr val="dk1"/>
                </a:solidFill>
                <a:latin typeface="Source Sans Pro"/>
                <a:ea typeface="Source Sans Pro"/>
                <a:cs typeface="Source Sans Pro"/>
                <a:sym typeface="Source Sans Pro"/>
              </a:defRPr>
            </a:lvl4pPr>
            <a:lvl5pPr marL="2286000" lvl="4" indent="-342900">
              <a:spcBef>
                <a:spcPts val="0"/>
              </a:spcBef>
              <a:spcAft>
                <a:spcPts val="0"/>
              </a:spcAft>
              <a:buClr>
                <a:schemeClr val="dk1"/>
              </a:buClr>
              <a:buSzPts val="1800"/>
              <a:buFont typeface="Source Sans Pro"/>
              <a:buChar char="○"/>
              <a:defRPr sz="1800">
                <a:solidFill>
                  <a:schemeClr val="dk1"/>
                </a:solidFill>
                <a:latin typeface="Source Sans Pro"/>
                <a:ea typeface="Source Sans Pro"/>
                <a:cs typeface="Source Sans Pro"/>
                <a:sym typeface="Source Sans Pro"/>
              </a:defRPr>
            </a:lvl5pPr>
            <a:lvl6pPr marL="2743200" lvl="5" indent="-342900">
              <a:spcBef>
                <a:spcPts val="0"/>
              </a:spcBef>
              <a:spcAft>
                <a:spcPts val="0"/>
              </a:spcAft>
              <a:buClr>
                <a:schemeClr val="dk1"/>
              </a:buClr>
              <a:buSzPts val="1800"/>
              <a:buFont typeface="Source Sans Pro"/>
              <a:buChar char="■"/>
              <a:defRPr sz="1800">
                <a:solidFill>
                  <a:schemeClr val="dk1"/>
                </a:solidFill>
                <a:latin typeface="Source Sans Pro"/>
                <a:ea typeface="Source Sans Pro"/>
                <a:cs typeface="Source Sans Pro"/>
                <a:sym typeface="Source Sans Pro"/>
              </a:defRPr>
            </a:lvl6pPr>
            <a:lvl7pPr marL="3200400" lvl="6" indent="-342900">
              <a:spcBef>
                <a:spcPts val="0"/>
              </a:spcBef>
              <a:spcAft>
                <a:spcPts val="0"/>
              </a:spcAft>
              <a:buClr>
                <a:schemeClr val="dk1"/>
              </a:buClr>
              <a:buSzPts val="1800"/>
              <a:buFont typeface="Source Sans Pro"/>
              <a:buChar char="●"/>
              <a:defRPr sz="1800">
                <a:solidFill>
                  <a:schemeClr val="dk1"/>
                </a:solidFill>
                <a:latin typeface="Source Sans Pro"/>
                <a:ea typeface="Source Sans Pro"/>
                <a:cs typeface="Source Sans Pro"/>
                <a:sym typeface="Source Sans Pro"/>
              </a:defRPr>
            </a:lvl7pPr>
            <a:lvl8pPr marL="3657600" lvl="7" indent="-342900">
              <a:spcBef>
                <a:spcPts val="0"/>
              </a:spcBef>
              <a:spcAft>
                <a:spcPts val="0"/>
              </a:spcAft>
              <a:buClr>
                <a:schemeClr val="dk1"/>
              </a:buClr>
              <a:buSzPts val="1800"/>
              <a:buFont typeface="Source Sans Pro"/>
              <a:buChar char="○"/>
              <a:defRPr sz="1800">
                <a:solidFill>
                  <a:schemeClr val="dk1"/>
                </a:solidFill>
                <a:latin typeface="Source Sans Pro"/>
                <a:ea typeface="Source Sans Pro"/>
                <a:cs typeface="Source Sans Pro"/>
                <a:sym typeface="Source Sans Pro"/>
              </a:defRPr>
            </a:lvl8pPr>
            <a:lvl9pPr marL="4114800" lvl="8" indent="-342900">
              <a:spcBef>
                <a:spcPts val="0"/>
              </a:spcBef>
              <a:spcAft>
                <a:spcPts val="0"/>
              </a:spcAft>
              <a:buClr>
                <a:schemeClr val="dk1"/>
              </a:buClr>
              <a:buSzPts val="1800"/>
              <a:buFont typeface="Source Sans Pro"/>
              <a:buChar char="■"/>
              <a:defRPr sz="1800">
                <a:solidFill>
                  <a:schemeClr val="dk1"/>
                </a:solidFill>
                <a:latin typeface="Source Sans Pro"/>
                <a:ea typeface="Source Sans Pro"/>
                <a:cs typeface="Source Sans Pro"/>
                <a:sym typeface="Source Sans Pro"/>
              </a:defRPr>
            </a:lvl9pPr>
          </a:lstStyle>
          <a:p>
            <a:endParaRPr/>
          </a:p>
        </p:txBody>
      </p:sp>
      <p:sp>
        <p:nvSpPr>
          <p:cNvPr id="32" name="Google Shape;32;p1"/>
          <p:cNvSpPr txBox="1">
            <a:spLocks noGrp="1"/>
          </p:cNvSpPr>
          <p:nvPr>
            <p:ph type="sldNum" idx="12"/>
          </p:nvPr>
        </p:nvSpPr>
        <p:spPr>
          <a:xfrm>
            <a:off x="8556775" y="4826200"/>
            <a:ext cx="548700" cy="317400"/>
          </a:xfrm>
          <a:prstGeom prst="rect">
            <a:avLst/>
          </a:prstGeom>
          <a:noFill/>
          <a:ln>
            <a:noFill/>
          </a:ln>
        </p:spPr>
        <p:txBody>
          <a:bodyPr spcFirstLastPara="1" wrap="square" lIns="91425" tIns="91425" rIns="91425" bIns="91425" anchor="t" anchorCtr="0">
            <a:noAutofit/>
          </a:bodyPr>
          <a:lstStyle>
            <a:lvl1pPr lvl="0" algn="r">
              <a:buNone/>
              <a:defRPr sz="1000">
                <a:solidFill>
                  <a:srgbClr val="FFFFFF"/>
                </a:solidFill>
                <a:latin typeface="Oswald"/>
                <a:ea typeface="Oswald"/>
                <a:cs typeface="Oswald"/>
                <a:sym typeface="Oswald"/>
              </a:defRPr>
            </a:lvl1pPr>
            <a:lvl2pPr lvl="1" algn="r">
              <a:buNone/>
              <a:defRPr sz="1000">
                <a:solidFill>
                  <a:srgbClr val="FFFFFF"/>
                </a:solidFill>
                <a:latin typeface="Oswald"/>
                <a:ea typeface="Oswald"/>
                <a:cs typeface="Oswald"/>
                <a:sym typeface="Oswald"/>
              </a:defRPr>
            </a:lvl2pPr>
            <a:lvl3pPr lvl="2" algn="r">
              <a:buNone/>
              <a:defRPr sz="1000">
                <a:solidFill>
                  <a:srgbClr val="FFFFFF"/>
                </a:solidFill>
                <a:latin typeface="Oswald"/>
                <a:ea typeface="Oswald"/>
                <a:cs typeface="Oswald"/>
                <a:sym typeface="Oswald"/>
              </a:defRPr>
            </a:lvl3pPr>
            <a:lvl4pPr lvl="3" algn="r">
              <a:buNone/>
              <a:defRPr sz="1000">
                <a:solidFill>
                  <a:srgbClr val="FFFFFF"/>
                </a:solidFill>
                <a:latin typeface="Oswald"/>
                <a:ea typeface="Oswald"/>
                <a:cs typeface="Oswald"/>
                <a:sym typeface="Oswald"/>
              </a:defRPr>
            </a:lvl4pPr>
            <a:lvl5pPr lvl="4" algn="r">
              <a:buNone/>
              <a:defRPr sz="1000">
                <a:solidFill>
                  <a:srgbClr val="FFFFFF"/>
                </a:solidFill>
                <a:latin typeface="Oswald"/>
                <a:ea typeface="Oswald"/>
                <a:cs typeface="Oswald"/>
                <a:sym typeface="Oswald"/>
              </a:defRPr>
            </a:lvl5pPr>
            <a:lvl6pPr lvl="5" algn="r">
              <a:buNone/>
              <a:defRPr sz="1000">
                <a:solidFill>
                  <a:srgbClr val="FFFFFF"/>
                </a:solidFill>
                <a:latin typeface="Oswald"/>
                <a:ea typeface="Oswald"/>
                <a:cs typeface="Oswald"/>
                <a:sym typeface="Oswald"/>
              </a:defRPr>
            </a:lvl6pPr>
            <a:lvl7pPr lvl="6" algn="r">
              <a:buNone/>
              <a:defRPr sz="1000">
                <a:solidFill>
                  <a:srgbClr val="FFFFFF"/>
                </a:solidFill>
                <a:latin typeface="Oswald"/>
                <a:ea typeface="Oswald"/>
                <a:cs typeface="Oswald"/>
                <a:sym typeface="Oswald"/>
              </a:defRPr>
            </a:lvl7pPr>
            <a:lvl8pPr lvl="7" algn="r">
              <a:buNone/>
              <a:defRPr sz="1000">
                <a:solidFill>
                  <a:srgbClr val="FFFFFF"/>
                </a:solidFill>
                <a:latin typeface="Oswald"/>
                <a:ea typeface="Oswald"/>
                <a:cs typeface="Oswald"/>
                <a:sym typeface="Oswald"/>
              </a:defRPr>
            </a:lvl8pPr>
            <a:lvl9pPr lvl="8" algn="r">
              <a:buNone/>
              <a:defRPr sz="1000">
                <a:solidFill>
                  <a:srgbClr val="FFFFFF"/>
                </a:solidFill>
                <a:latin typeface="Oswald"/>
                <a:ea typeface="Oswald"/>
                <a:cs typeface="Oswald"/>
                <a:sym typeface="Oswald"/>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1" r:id="rId3"/>
  </p:sldLayoutIdLst>
  <p:transition>
    <p:fade thruBlk="1"/>
  </p:transition>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463"/>
        <p:cNvGrpSpPr/>
        <p:nvPr/>
      </p:nvGrpSpPr>
      <p:grpSpPr>
        <a:xfrm>
          <a:off x="0" y="0"/>
          <a:ext cx="0" cy="0"/>
          <a:chOff x="0" y="0"/>
          <a:chExt cx="0" cy="0"/>
        </a:xfrm>
      </p:grpSpPr>
      <p:sp>
        <p:nvSpPr>
          <p:cNvPr id="464" name="Google Shape;464;p13"/>
          <p:cNvSpPr txBox="1">
            <a:spLocks noGrp="1"/>
          </p:cNvSpPr>
          <p:nvPr>
            <p:ph type="ctrTitle"/>
          </p:nvPr>
        </p:nvSpPr>
        <p:spPr>
          <a:xfrm>
            <a:off x="2964933" y="2842430"/>
            <a:ext cx="5610300" cy="11598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r>
              <a:rPr lang="en" dirty="0"/>
              <a:t>Economía Internacional</a:t>
            </a:r>
            <a:endParaRPr dirty="0"/>
          </a:p>
        </p:txBody>
      </p:sp>
      <p:sp>
        <p:nvSpPr>
          <p:cNvPr id="2" name="CuadroTexto 1">
            <a:extLst>
              <a:ext uri="{FF2B5EF4-FFF2-40B4-BE49-F238E27FC236}">
                <a16:creationId xmlns:a16="http://schemas.microsoft.com/office/drawing/2014/main" id="{1854017D-3B9B-4411-ADE6-C621F2693025}"/>
              </a:ext>
            </a:extLst>
          </p:cNvPr>
          <p:cNvSpPr txBox="1"/>
          <p:nvPr/>
        </p:nvSpPr>
        <p:spPr>
          <a:xfrm>
            <a:off x="5614166" y="4221126"/>
            <a:ext cx="2961067" cy="523220"/>
          </a:xfrm>
          <a:prstGeom prst="rect">
            <a:avLst/>
          </a:prstGeom>
          <a:noFill/>
        </p:spPr>
        <p:txBody>
          <a:bodyPr wrap="none" rtlCol="0">
            <a:spAutoFit/>
          </a:bodyPr>
          <a:lstStyle/>
          <a:p>
            <a:pPr algn="r"/>
            <a:r>
              <a:rPr lang="es-MX" dirty="0"/>
              <a:t>PhD Cristina Isabel Ibarra Armenta</a:t>
            </a:r>
          </a:p>
          <a:p>
            <a:pPr algn="r"/>
            <a:r>
              <a:rPr lang="es-MX" dirty="0"/>
              <a:t>cibarra@uas.edu.mx</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D3F365-3156-4B1F-93D6-F5D5498F6899}"/>
              </a:ext>
            </a:extLst>
          </p:cNvPr>
          <p:cNvSpPr>
            <a:spLocks noGrp="1"/>
          </p:cNvSpPr>
          <p:nvPr>
            <p:ph type="title"/>
          </p:nvPr>
        </p:nvSpPr>
        <p:spPr/>
        <p:txBody>
          <a:bodyPr/>
          <a:lstStyle/>
          <a:p>
            <a:endParaRPr lang="en-GB"/>
          </a:p>
        </p:txBody>
      </p:sp>
      <p:sp>
        <p:nvSpPr>
          <p:cNvPr id="3" name="Text Placeholder 2">
            <a:extLst>
              <a:ext uri="{FF2B5EF4-FFF2-40B4-BE49-F238E27FC236}">
                <a16:creationId xmlns:a16="http://schemas.microsoft.com/office/drawing/2014/main" id="{621DF0AC-1E25-4414-AE4B-C144FCDFEB33}"/>
              </a:ext>
            </a:extLst>
          </p:cNvPr>
          <p:cNvSpPr>
            <a:spLocks noGrp="1"/>
          </p:cNvSpPr>
          <p:nvPr>
            <p:ph type="body" idx="1"/>
          </p:nvPr>
        </p:nvSpPr>
        <p:spPr/>
        <p:txBody>
          <a:bodyPr/>
          <a:lstStyle/>
          <a:p>
            <a:pPr algn="l"/>
            <a:r>
              <a:rPr lang="en-GB" sz="1800" b="0" i="0" u="none" strike="noStrike" baseline="0" dirty="0">
                <a:latin typeface="MeridienLTStd-Roman"/>
              </a:rPr>
              <a:t>Se </a:t>
            </a:r>
            <a:r>
              <a:rPr lang="en-GB" sz="1800" b="0" i="0" u="none" strike="noStrike" baseline="0" dirty="0" err="1">
                <a:latin typeface="MeridienLTStd-Roman"/>
              </a:rPr>
              <a:t>impone</a:t>
            </a:r>
            <a:r>
              <a:rPr lang="en-GB" sz="1800" b="0" i="0" u="none" strike="noStrike" baseline="0" dirty="0">
                <a:latin typeface="MeridienLTStd-Roman"/>
              </a:rPr>
              <a:t> un </a:t>
            </a:r>
            <a:r>
              <a:rPr lang="en-GB" sz="1800" b="1" i="0" u="none" strike="noStrike" baseline="0" dirty="0" err="1">
                <a:latin typeface="MeridienLTStd-Bold"/>
              </a:rPr>
              <a:t>arancel</a:t>
            </a:r>
            <a:r>
              <a:rPr lang="en-GB" sz="1800" b="1" i="0" u="none" strike="noStrike" baseline="0" dirty="0">
                <a:latin typeface="MeridienLTStd-Bold"/>
              </a:rPr>
              <a:t> </a:t>
            </a:r>
            <a:r>
              <a:rPr lang="en-GB" sz="1800" b="1" i="0" u="none" strike="noStrike" baseline="0" dirty="0" err="1">
                <a:latin typeface="MeridienLTStd-Bold"/>
              </a:rPr>
              <a:t>como</a:t>
            </a:r>
            <a:r>
              <a:rPr lang="en-GB" sz="1800" b="1" i="0" u="none" strike="noStrike" baseline="0" dirty="0">
                <a:latin typeface="MeridienLTStd-Bold"/>
              </a:rPr>
              <a:t> </a:t>
            </a:r>
            <a:r>
              <a:rPr lang="en-GB" sz="1800" b="1" i="0" u="none" strike="noStrike" baseline="0" dirty="0" err="1">
                <a:latin typeface="MeridienLTStd-Bold"/>
              </a:rPr>
              <a:t>mecanismo</a:t>
            </a:r>
            <a:r>
              <a:rPr lang="en-GB" sz="1800" b="1" i="0" u="none" strike="noStrike" baseline="0" dirty="0">
                <a:latin typeface="MeridienLTStd-Bold"/>
              </a:rPr>
              <a:t> </a:t>
            </a:r>
            <a:r>
              <a:rPr lang="en-GB" sz="1800" b="1" i="0" u="none" strike="noStrike" baseline="0" dirty="0" err="1">
                <a:latin typeface="MeridienLTStd-Bold"/>
              </a:rPr>
              <a:t>recaudatorio</a:t>
            </a:r>
            <a:r>
              <a:rPr lang="en-GB" sz="1800" b="1" i="0" u="none" strike="noStrike" baseline="0" dirty="0">
                <a:latin typeface="MeridienLTStd-Bold"/>
              </a:rPr>
              <a:t> </a:t>
            </a:r>
            <a:r>
              <a:rPr lang="en-GB" sz="1800" b="0" i="0" u="none" strike="noStrike" baseline="0" dirty="0">
                <a:latin typeface="MeridienLTStd-Roman"/>
              </a:rPr>
              <a:t>con </a:t>
            </a:r>
            <a:r>
              <a:rPr lang="en-GB" sz="1800" b="0" i="0" u="none" strike="noStrike" baseline="0" dirty="0" err="1">
                <a:latin typeface="MeridienLTStd-Roman"/>
              </a:rPr>
              <a:t>el</a:t>
            </a:r>
            <a:r>
              <a:rPr lang="en-GB" sz="1800" b="0" i="0" u="none" strike="noStrike" baseline="0" dirty="0">
                <a:latin typeface="MeridienLTStd-Roman"/>
              </a:rPr>
              <a:t> </a:t>
            </a:r>
            <a:r>
              <a:rPr lang="es-MX" sz="1800" b="0" i="0" u="none" strike="noStrike" baseline="0" dirty="0">
                <a:latin typeface="MeridienLTStd-Roman"/>
              </a:rPr>
              <a:t>fi n de generar ingresos fiscales y puede imponerse en las exportaciones o en las importaciones.</a:t>
            </a:r>
            <a:endParaRPr lang="en-GB" dirty="0"/>
          </a:p>
        </p:txBody>
      </p:sp>
      <p:sp>
        <p:nvSpPr>
          <p:cNvPr id="4" name="Slide Number Placeholder 3">
            <a:extLst>
              <a:ext uri="{FF2B5EF4-FFF2-40B4-BE49-F238E27FC236}">
                <a16:creationId xmlns:a16="http://schemas.microsoft.com/office/drawing/2014/main" id="{87673113-14F7-4EB0-9AB4-3F99CC5CBD7C}"/>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10</a:t>
            </a:fld>
            <a:endParaRPr lang="en"/>
          </a:p>
        </p:txBody>
      </p:sp>
    </p:spTree>
    <p:extLst>
      <p:ext uri="{BB962C8B-B14F-4D97-AF65-F5344CB8AC3E}">
        <p14:creationId xmlns:p14="http://schemas.microsoft.com/office/powerpoint/2010/main" val="21129641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1537DF-1635-4505-946C-52AD12A1177C}"/>
              </a:ext>
            </a:extLst>
          </p:cNvPr>
          <p:cNvSpPr>
            <a:spLocks noGrp="1"/>
          </p:cNvSpPr>
          <p:nvPr>
            <p:ph type="title"/>
          </p:nvPr>
        </p:nvSpPr>
        <p:spPr/>
        <p:txBody>
          <a:bodyPr/>
          <a:lstStyle/>
          <a:p>
            <a:r>
              <a:rPr lang="es-MX" dirty="0"/>
              <a:t>Tipos de aranceles</a:t>
            </a:r>
            <a:endParaRPr lang="en-GB" dirty="0"/>
          </a:p>
        </p:txBody>
      </p:sp>
      <p:sp>
        <p:nvSpPr>
          <p:cNvPr id="3" name="Text Placeholder 2">
            <a:extLst>
              <a:ext uri="{FF2B5EF4-FFF2-40B4-BE49-F238E27FC236}">
                <a16:creationId xmlns:a16="http://schemas.microsoft.com/office/drawing/2014/main" id="{18A7086C-AEC5-42D5-B225-4B479E10CE74}"/>
              </a:ext>
            </a:extLst>
          </p:cNvPr>
          <p:cNvSpPr>
            <a:spLocks noGrp="1"/>
          </p:cNvSpPr>
          <p:nvPr>
            <p:ph type="body" idx="1"/>
          </p:nvPr>
        </p:nvSpPr>
        <p:spPr/>
        <p:txBody>
          <a:bodyPr/>
          <a:lstStyle/>
          <a:p>
            <a:pPr algn="l"/>
            <a:r>
              <a:rPr lang="es-MX" sz="1800" b="0" i="0" u="none" strike="noStrike" baseline="0" dirty="0">
                <a:latin typeface="MeridienLTStd-Roman"/>
              </a:rPr>
              <a:t>Los aranceles pueden ser </a:t>
            </a:r>
            <a:r>
              <a:rPr lang="es-MX" sz="1800" b="0" i="0" u="none" strike="noStrike" baseline="0" dirty="0" err="1">
                <a:latin typeface="MeridienLTStd-Roman"/>
              </a:rPr>
              <a:t>específi</a:t>
            </a:r>
            <a:r>
              <a:rPr lang="es-MX" sz="1800" b="0" i="0" u="none" strike="noStrike" baseline="0" dirty="0">
                <a:latin typeface="MeridienLTStd-Roman"/>
              </a:rPr>
              <a:t> cos, </a:t>
            </a:r>
            <a:r>
              <a:rPr lang="es-MX" sz="1800" b="0" i="1" u="none" strike="noStrike" baseline="0" dirty="0">
                <a:latin typeface="MeridienLTStd-Italic"/>
              </a:rPr>
              <a:t>ad </a:t>
            </a:r>
            <a:r>
              <a:rPr lang="es-MX" sz="1800" b="0" i="1" u="none" strike="noStrike" baseline="0" dirty="0" err="1">
                <a:latin typeface="MeridienLTStd-Italic"/>
              </a:rPr>
              <a:t>valorem</a:t>
            </a:r>
            <a:r>
              <a:rPr lang="es-MX" sz="1800" b="0" i="1" u="none" strike="noStrike" baseline="0" dirty="0">
                <a:latin typeface="MeridienLTStd-Italic"/>
              </a:rPr>
              <a:t> </a:t>
            </a:r>
            <a:r>
              <a:rPr lang="es-MX" sz="1800" b="0" i="0" u="none" strike="noStrike" baseline="0" dirty="0">
                <a:latin typeface="MeridienLTStd-Roman"/>
              </a:rPr>
              <a:t>o compuestos. </a:t>
            </a:r>
          </a:p>
          <a:p>
            <a:pPr algn="l"/>
            <a:r>
              <a:rPr lang="es-MX" sz="1800" b="0" i="0" u="none" strike="noStrike" baseline="0" dirty="0">
                <a:latin typeface="MeridienLTStd-Roman"/>
              </a:rPr>
              <a:t>Un </a:t>
            </a:r>
            <a:r>
              <a:rPr lang="es-MX" sz="1800" b="1" i="0" u="none" strike="noStrike" baseline="0" dirty="0">
                <a:latin typeface="MeridienLTStd-Bold"/>
              </a:rPr>
              <a:t>arancel específico </a:t>
            </a:r>
            <a:r>
              <a:rPr lang="es-MX" sz="1800" b="0" i="0" u="none" strike="noStrike" baseline="0" dirty="0">
                <a:latin typeface="MeridienLTStd-Roman"/>
              </a:rPr>
              <a:t>se expresa en términos de una cantidad fija de dinero por unidad física del producto importado. </a:t>
            </a:r>
          </a:p>
          <a:p>
            <a:pPr lvl="1"/>
            <a:r>
              <a:rPr lang="es-MX" sz="1600" b="0" i="0" u="none" strike="noStrike" baseline="0" dirty="0">
                <a:latin typeface="MeridienLTStd-Roman"/>
              </a:rPr>
              <a:t>Por ejemplo, a un importador estadounidense de computadoras alemanas se le puede requerir que pague un impuesto al gobierno estadounidense </a:t>
            </a:r>
            <a:r>
              <a:rPr lang="en-GB" sz="1600" b="0" i="0" u="none" strike="noStrike" baseline="0" dirty="0">
                <a:latin typeface="MeridienLTStd-Roman"/>
              </a:rPr>
              <a:t>de 100 </a:t>
            </a:r>
            <a:r>
              <a:rPr lang="en-GB" sz="1600" b="0" i="0" u="none" strike="noStrike" baseline="0" dirty="0" err="1">
                <a:latin typeface="MeridienLTStd-Roman"/>
              </a:rPr>
              <a:t>dólares</a:t>
            </a:r>
            <a:r>
              <a:rPr lang="en-GB" sz="1600" b="0" i="0" u="none" strike="noStrike" baseline="0" dirty="0">
                <a:latin typeface="MeridienLTStd-Roman"/>
              </a:rPr>
              <a:t> </a:t>
            </a:r>
            <a:r>
              <a:rPr lang="en-GB" sz="1600" b="0" i="0" u="none" strike="noStrike" baseline="0" dirty="0" err="1">
                <a:latin typeface="MeridienLTStd-Roman"/>
              </a:rPr>
              <a:t>por</a:t>
            </a:r>
            <a:r>
              <a:rPr lang="en-GB" sz="1600" b="0" i="0" u="none" strike="noStrike" baseline="0" dirty="0">
                <a:latin typeface="MeridienLTStd-Roman"/>
              </a:rPr>
              <a:t> </a:t>
            </a:r>
            <a:r>
              <a:rPr lang="en-GB" sz="1600" b="0" i="0" u="none" strike="noStrike" baseline="0" dirty="0" err="1">
                <a:latin typeface="MeridienLTStd-Roman"/>
              </a:rPr>
              <a:t>computadora</a:t>
            </a:r>
            <a:r>
              <a:rPr lang="en-GB" sz="1600" b="0" i="0" u="none" strike="noStrike" baseline="0" dirty="0">
                <a:latin typeface="MeridienLTStd-Roman"/>
              </a:rPr>
              <a:t>, </a:t>
            </a:r>
            <a:r>
              <a:rPr lang="es-MX" sz="1600" b="0" i="0" u="none" strike="noStrike" baseline="0" dirty="0">
                <a:latin typeface="MeridienLTStd-Roman"/>
              </a:rPr>
              <a:t>sin importar el precio de la misma.</a:t>
            </a:r>
            <a:endParaRPr lang="en-GB" sz="1600" dirty="0"/>
          </a:p>
        </p:txBody>
      </p:sp>
      <p:sp>
        <p:nvSpPr>
          <p:cNvPr id="4" name="Slide Number Placeholder 3">
            <a:extLst>
              <a:ext uri="{FF2B5EF4-FFF2-40B4-BE49-F238E27FC236}">
                <a16:creationId xmlns:a16="http://schemas.microsoft.com/office/drawing/2014/main" id="{BB675D6F-1E92-4D97-B9EC-BB1DC2BF1E6B}"/>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11</a:t>
            </a:fld>
            <a:endParaRPr lang="en"/>
          </a:p>
        </p:txBody>
      </p:sp>
    </p:spTree>
    <p:extLst>
      <p:ext uri="{BB962C8B-B14F-4D97-AF65-F5344CB8AC3E}">
        <p14:creationId xmlns:p14="http://schemas.microsoft.com/office/powerpoint/2010/main" val="38764557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B2D070-322B-4E94-8B80-4B301D1EBE73}"/>
              </a:ext>
            </a:extLst>
          </p:cNvPr>
          <p:cNvSpPr>
            <a:spLocks noGrp="1"/>
          </p:cNvSpPr>
          <p:nvPr>
            <p:ph type="title"/>
          </p:nvPr>
        </p:nvSpPr>
        <p:spPr/>
        <p:txBody>
          <a:bodyPr/>
          <a:lstStyle/>
          <a:p>
            <a:endParaRPr lang="en-GB"/>
          </a:p>
        </p:txBody>
      </p:sp>
      <p:sp>
        <p:nvSpPr>
          <p:cNvPr id="3" name="Text Placeholder 2">
            <a:extLst>
              <a:ext uri="{FF2B5EF4-FFF2-40B4-BE49-F238E27FC236}">
                <a16:creationId xmlns:a16="http://schemas.microsoft.com/office/drawing/2014/main" id="{9799E49A-F10F-445B-92B3-9E5C2E656B8B}"/>
              </a:ext>
            </a:extLst>
          </p:cNvPr>
          <p:cNvSpPr>
            <a:spLocks noGrp="1"/>
          </p:cNvSpPr>
          <p:nvPr>
            <p:ph type="body" idx="1"/>
          </p:nvPr>
        </p:nvSpPr>
        <p:spPr/>
        <p:txBody>
          <a:bodyPr/>
          <a:lstStyle/>
          <a:p>
            <a:pPr algn="l"/>
            <a:r>
              <a:rPr lang="en-GB" sz="1800" b="0" i="0" u="none" strike="noStrike" baseline="0" dirty="0">
                <a:latin typeface="MeridienLTStd-Roman"/>
              </a:rPr>
              <a:t>Un </a:t>
            </a:r>
            <a:r>
              <a:rPr lang="en-GB" sz="1800" b="1" i="0" u="none" strike="noStrike" baseline="0" dirty="0" err="1">
                <a:latin typeface="MeridienLTStd-Bold"/>
              </a:rPr>
              <a:t>arancel</a:t>
            </a:r>
            <a:r>
              <a:rPr lang="en-GB" sz="1800" b="1" i="0" u="none" strike="noStrike" baseline="0" dirty="0">
                <a:latin typeface="MeridienLTStd-Bold"/>
              </a:rPr>
              <a:t> </a:t>
            </a:r>
            <a:r>
              <a:rPr lang="es-MX" sz="1800" b="1" i="1" u="none" strike="noStrike" baseline="0" dirty="0">
                <a:latin typeface="MeridienLTStd-BoldItalic"/>
              </a:rPr>
              <a:t>ad </a:t>
            </a:r>
            <a:r>
              <a:rPr lang="es-MX" sz="1800" b="1" i="1" u="none" strike="noStrike" baseline="0" dirty="0" err="1">
                <a:latin typeface="MeridienLTStd-BoldItalic"/>
              </a:rPr>
              <a:t>valorem</a:t>
            </a:r>
            <a:r>
              <a:rPr lang="es-MX" sz="1800" b="1" i="1" u="none" strike="noStrike" baseline="0" dirty="0">
                <a:latin typeface="MeridienLTStd-BoldItalic"/>
              </a:rPr>
              <a:t> </a:t>
            </a:r>
            <a:r>
              <a:rPr lang="es-MX" sz="1800" b="0" i="0" u="none" strike="noStrike" baseline="0" dirty="0">
                <a:latin typeface="MeridienLTStd-Roman"/>
              </a:rPr>
              <a:t>(de acuerdo con el valor) como un</a:t>
            </a:r>
          </a:p>
          <a:p>
            <a:pPr algn="l"/>
            <a:r>
              <a:rPr lang="es-MX" sz="1800" b="0" i="0" u="none" strike="noStrike" baseline="0" dirty="0">
                <a:latin typeface="MeridienLTStd-Roman"/>
              </a:rPr>
              <a:t>impuesto sobre las ventas, se expresa como un porcentaje fi </a:t>
            </a:r>
            <a:r>
              <a:rPr lang="es-MX" sz="1800" b="0" i="0" u="none" strike="noStrike" baseline="0" dirty="0" err="1">
                <a:latin typeface="MeridienLTStd-Roman"/>
              </a:rPr>
              <a:t>jo</a:t>
            </a:r>
            <a:r>
              <a:rPr lang="es-MX" sz="1800" b="0" i="0" u="none" strike="noStrike" baseline="0" dirty="0">
                <a:latin typeface="MeridienLTStd-Roman"/>
              </a:rPr>
              <a:t> del valor del producto importado.</a:t>
            </a:r>
          </a:p>
          <a:p>
            <a:pPr lvl="1"/>
            <a:r>
              <a:rPr lang="es-MX" sz="1600" b="0" i="0" u="none" strike="noStrike" baseline="0" dirty="0">
                <a:latin typeface="MeridienLTStd-Roman"/>
              </a:rPr>
              <a:t>Suponga que un impuesto </a:t>
            </a:r>
            <a:r>
              <a:rPr lang="es-MX" sz="1600" b="0" i="1" u="none" strike="noStrike" baseline="0" dirty="0">
                <a:latin typeface="MeridienLTStd-Italic"/>
              </a:rPr>
              <a:t>ad </a:t>
            </a:r>
            <a:r>
              <a:rPr lang="es-MX" sz="1600" b="0" i="1" u="none" strike="noStrike" baseline="0" dirty="0" err="1">
                <a:latin typeface="MeridienLTStd-Italic"/>
              </a:rPr>
              <a:t>valorem</a:t>
            </a:r>
            <a:r>
              <a:rPr lang="es-MX" sz="1600" b="0" i="1" u="none" strike="noStrike" baseline="0" dirty="0">
                <a:latin typeface="MeridienLTStd-Italic"/>
              </a:rPr>
              <a:t> </a:t>
            </a:r>
            <a:r>
              <a:rPr lang="es-MX" sz="1600" b="0" i="0" u="none" strike="noStrike" baseline="0" dirty="0">
                <a:latin typeface="MeridienLTStd-Roman"/>
              </a:rPr>
              <a:t>de 15 por ciento se impone en los camiones importados. A un importador estadounidense de camiones japoneses valuados en $20,000, se le requiere pagar un impuesto de $3,000 al gobierno </a:t>
            </a:r>
            <a:r>
              <a:rPr lang="en-GB" sz="1600" b="0" i="0" u="none" strike="noStrike" baseline="0" dirty="0">
                <a:latin typeface="MeridienLTStd-Roman"/>
              </a:rPr>
              <a:t>($20,000 × 15% = $3,000).</a:t>
            </a:r>
          </a:p>
          <a:p>
            <a:pPr lvl="1"/>
            <a:endParaRPr lang="en-GB" dirty="0"/>
          </a:p>
        </p:txBody>
      </p:sp>
      <p:sp>
        <p:nvSpPr>
          <p:cNvPr id="4" name="Slide Number Placeholder 3">
            <a:extLst>
              <a:ext uri="{FF2B5EF4-FFF2-40B4-BE49-F238E27FC236}">
                <a16:creationId xmlns:a16="http://schemas.microsoft.com/office/drawing/2014/main" id="{E92BF0ED-F450-4BFD-97D3-0413EF32C7AD}"/>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12</a:t>
            </a:fld>
            <a:endParaRPr lang="en"/>
          </a:p>
        </p:txBody>
      </p:sp>
    </p:spTree>
    <p:extLst>
      <p:ext uri="{BB962C8B-B14F-4D97-AF65-F5344CB8AC3E}">
        <p14:creationId xmlns:p14="http://schemas.microsoft.com/office/powerpoint/2010/main" val="29892504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13817B-7A93-455E-965A-E4EED374E3A5}"/>
              </a:ext>
            </a:extLst>
          </p:cNvPr>
          <p:cNvSpPr>
            <a:spLocks noGrp="1"/>
          </p:cNvSpPr>
          <p:nvPr>
            <p:ph type="title"/>
          </p:nvPr>
        </p:nvSpPr>
        <p:spPr/>
        <p:txBody>
          <a:bodyPr/>
          <a:lstStyle/>
          <a:p>
            <a:endParaRPr lang="en-GB"/>
          </a:p>
        </p:txBody>
      </p:sp>
      <p:sp>
        <p:nvSpPr>
          <p:cNvPr id="3" name="Text Placeholder 2">
            <a:extLst>
              <a:ext uri="{FF2B5EF4-FFF2-40B4-BE49-F238E27FC236}">
                <a16:creationId xmlns:a16="http://schemas.microsoft.com/office/drawing/2014/main" id="{045D6E85-6663-4BFE-9EA1-6A33E62FCE32}"/>
              </a:ext>
            </a:extLst>
          </p:cNvPr>
          <p:cNvSpPr>
            <a:spLocks noGrp="1"/>
          </p:cNvSpPr>
          <p:nvPr>
            <p:ph type="body" idx="1"/>
          </p:nvPr>
        </p:nvSpPr>
        <p:spPr/>
        <p:txBody>
          <a:bodyPr/>
          <a:lstStyle/>
          <a:p>
            <a:pPr algn="l"/>
            <a:r>
              <a:rPr lang="en-GB" sz="1800" b="0" i="0" u="none" strike="noStrike" baseline="0" dirty="0">
                <a:latin typeface="MeridienLTStd-Roman"/>
              </a:rPr>
              <a:t>Un </a:t>
            </a:r>
            <a:r>
              <a:rPr lang="en-GB" sz="1800" b="1" i="0" u="none" strike="noStrike" baseline="0" dirty="0" err="1">
                <a:latin typeface="MeridienLTStd-Bold"/>
              </a:rPr>
              <a:t>arancel</a:t>
            </a:r>
            <a:r>
              <a:rPr lang="en-GB" sz="1800" b="1" i="0" u="none" strike="noStrike" baseline="0" dirty="0">
                <a:latin typeface="MeridienLTStd-Bold"/>
              </a:rPr>
              <a:t> </a:t>
            </a:r>
            <a:r>
              <a:rPr lang="es-MX" sz="1800" b="1" i="0" u="none" strike="noStrike" baseline="0" dirty="0">
                <a:latin typeface="MeridienLTStd-Bold"/>
              </a:rPr>
              <a:t>compuesto </a:t>
            </a:r>
            <a:r>
              <a:rPr lang="es-MX" sz="1800" b="0" i="0" u="none" strike="noStrike" baseline="0" dirty="0">
                <a:latin typeface="MeridienLTStd-Roman"/>
              </a:rPr>
              <a:t>es una combinación de aranceles </a:t>
            </a:r>
            <a:r>
              <a:rPr lang="es-MX" sz="1800" b="0" i="0" u="none" strike="noStrike" baseline="0" dirty="0" err="1">
                <a:latin typeface="MeridienLTStd-Roman"/>
              </a:rPr>
              <a:t>específi</a:t>
            </a:r>
            <a:r>
              <a:rPr lang="es-MX" sz="1800" b="0" i="0" u="none" strike="noStrike" baseline="0" dirty="0">
                <a:latin typeface="MeridienLTStd-Roman"/>
              </a:rPr>
              <a:t> cos y </a:t>
            </a:r>
            <a:r>
              <a:rPr lang="es-MX" sz="1800" b="0" i="1" u="none" strike="noStrike" baseline="0" dirty="0">
                <a:latin typeface="MeridienLTStd-Italic"/>
              </a:rPr>
              <a:t>ad </a:t>
            </a:r>
            <a:r>
              <a:rPr lang="es-MX" sz="1800" b="0" i="1" u="none" strike="noStrike" baseline="0" dirty="0" err="1">
                <a:latin typeface="MeridienLTStd-Italic"/>
              </a:rPr>
              <a:t>valorem</a:t>
            </a:r>
            <a:r>
              <a:rPr lang="es-MX" sz="1800" b="0" i="0" u="none" strike="noStrike" baseline="0" dirty="0">
                <a:latin typeface="MeridienLTStd-Roman"/>
              </a:rPr>
              <a:t>. </a:t>
            </a:r>
          </a:p>
          <a:p>
            <a:pPr lvl="1"/>
            <a:r>
              <a:rPr lang="es-MX" sz="1600" b="0" i="0" u="none" strike="noStrike" baseline="0" dirty="0">
                <a:latin typeface="MeridienLTStd-Roman"/>
              </a:rPr>
              <a:t>Por ejemplo, a un </a:t>
            </a:r>
            <a:r>
              <a:rPr lang="en-GB" sz="1600" b="0" i="0" u="none" strike="noStrike" baseline="0" dirty="0" err="1">
                <a:latin typeface="MeridienLTStd-Roman"/>
              </a:rPr>
              <a:t>importador</a:t>
            </a:r>
            <a:r>
              <a:rPr lang="en-GB" sz="1600" b="0" i="0" u="none" strike="noStrike" baseline="0" dirty="0">
                <a:latin typeface="MeridienLTStd-Roman"/>
              </a:rPr>
              <a:t> </a:t>
            </a:r>
            <a:r>
              <a:rPr lang="en-GB" sz="1600" b="0" i="0" u="none" strike="noStrike" baseline="0" dirty="0" err="1">
                <a:latin typeface="MeridienLTStd-Roman"/>
              </a:rPr>
              <a:t>estadounidense</a:t>
            </a:r>
            <a:r>
              <a:rPr lang="en-GB" sz="1600" b="0" i="0" u="none" strike="noStrike" baseline="0" dirty="0">
                <a:latin typeface="MeridienLTStd-Roman"/>
              </a:rPr>
              <a:t> de </a:t>
            </a:r>
            <a:r>
              <a:rPr lang="en-GB" sz="1600" b="0" i="0" u="none" strike="noStrike" baseline="0" dirty="0" err="1">
                <a:latin typeface="MeridienLTStd-Roman"/>
              </a:rPr>
              <a:t>televisores</a:t>
            </a:r>
            <a:r>
              <a:rPr lang="en-GB" sz="1600" b="0" i="0" u="none" strike="noStrike" baseline="0" dirty="0">
                <a:latin typeface="MeridienLTStd-Roman"/>
              </a:rPr>
              <a:t> se le</a:t>
            </a:r>
            <a:r>
              <a:rPr lang="es-MX" sz="1600" b="0" i="0" u="none" strike="noStrike" baseline="0" dirty="0">
                <a:latin typeface="MeridienLTStd-Roman"/>
              </a:rPr>
              <a:t>podría requerir pagar un impuesto de 20 dólares más 5 por ciento del valor del televisor. En la tabla 4.2 se listan aranceles estadounidenses </a:t>
            </a:r>
            <a:r>
              <a:rPr lang="en-GB" sz="1600" b="0" i="0" u="none" strike="noStrike" baseline="0" dirty="0">
                <a:latin typeface="MeridienLTStd-Roman"/>
              </a:rPr>
              <a:t>para </a:t>
            </a:r>
            <a:r>
              <a:rPr lang="en-GB" sz="1600" b="0" i="0" u="none" strike="noStrike" baseline="0" dirty="0" err="1">
                <a:latin typeface="MeridienLTStd-Roman"/>
              </a:rPr>
              <a:t>ciertos</a:t>
            </a:r>
            <a:r>
              <a:rPr lang="en-GB" sz="1600" b="0" i="0" u="none" strike="noStrike" baseline="0" dirty="0">
                <a:latin typeface="MeridienLTStd-Roman"/>
              </a:rPr>
              <a:t> </a:t>
            </a:r>
            <a:r>
              <a:rPr lang="en-GB" sz="1600" b="0" i="0" u="none" strike="noStrike" baseline="0" dirty="0" err="1">
                <a:latin typeface="MeridienLTStd-Roman"/>
              </a:rPr>
              <a:t>productos</a:t>
            </a:r>
            <a:r>
              <a:rPr lang="en-GB" sz="1600" b="0" i="0" u="none" strike="noStrike" baseline="0" dirty="0">
                <a:latin typeface="MeridienLTStd-Roman"/>
              </a:rPr>
              <a:t>.</a:t>
            </a:r>
            <a:endParaRPr lang="en-GB" dirty="0"/>
          </a:p>
        </p:txBody>
      </p:sp>
      <p:sp>
        <p:nvSpPr>
          <p:cNvPr id="4" name="Slide Number Placeholder 3">
            <a:extLst>
              <a:ext uri="{FF2B5EF4-FFF2-40B4-BE49-F238E27FC236}">
                <a16:creationId xmlns:a16="http://schemas.microsoft.com/office/drawing/2014/main" id="{F780269F-1C81-4D02-B05C-96067669A6B2}"/>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13</a:t>
            </a:fld>
            <a:endParaRPr lang="en"/>
          </a:p>
        </p:txBody>
      </p:sp>
    </p:spTree>
    <p:extLst>
      <p:ext uri="{BB962C8B-B14F-4D97-AF65-F5344CB8AC3E}">
        <p14:creationId xmlns:p14="http://schemas.microsoft.com/office/powerpoint/2010/main" val="40084368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D415E6-5502-4E68-843C-CAAB38F6F7AD}"/>
              </a:ext>
            </a:extLst>
          </p:cNvPr>
          <p:cNvSpPr>
            <a:spLocks noGrp="1"/>
          </p:cNvSpPr>
          <p:nvPr>
            <p:ph type="title"/>
          </p:nvPr>
        </p:nvSpPr>
        <p:spPr/>
        <p:txBody>
          <a:bodyPr/>
          <a:lstStyle/>
          <a:p>
            <a:r>
              <a:rPr lang="es-MX" dirty="0"/>
              <a:t>Ventajas de los aranceles en términos recaudatorios y proteccionistas</a:t>
            </a:r>
            <a:endParaRPr lang="en-GB" dirty="0"/>
          </a:p>
        </p:txBody>
      </p:sp>
      <p:sp>
        <p:nvSpPr>
          <p:cNvPr id="3" name="Text Placeholder 2">
            <a:extLst>
              <a:ext uri="{FF2B5EF4-FFF2-40B4-BE49-F238E27FC236}">
                <a16:creationId xmlns:a16="http://schemas.microsoft.com/office/drawing/2014/main" id="{6799F465-103C-4560-937E-47136794AB39}"/>
              </a:ext>
            </a:extLst>
          </p:cNvPr>
          <p:cNvSpPr>
            <a:spLocks noGrp="1"/>
          </p:cNvSpPr>
          <p:nvPr>
            <p:ph type="body" idx="1"/>
          </p:nvPr>
        </p:nvSpPr>
        <p:spPr/>
        <p:txBody>
          <a:bodyPr/>
          <a:lstStyle/>
          <a:p>
            <a:pPr algn="l"/>
            <a:r>
              <a:rPr lang="es-MX" sz="1800" b="1" dirty="0">
                <a:solidFill>
                  <a:schemeClr val="accent1"/>
                </a:solidFill>
                <a:latin typeface="MeridienLTStd-Roman"/>
              </a:rPr>
              <a:t>Arancel específico</a:t>
            </a:r>
            <a:endParaRPr lang="es-MX" sz="1800" b="1" i="0" u="none" strike="noStrike" baseline="0" dirty="0">
              <a:solidFill>
                <a:schemeClr val="accent1"/>
              </a:solidFill>
              <a:latin typeface="MeridienLTStd-Roman"/>
            </a:endParaRPr>
          </a:p>
          <a:p>
            <a:pPr algn="l"/>
            <a:r>
              <a:rPr lang="es-MX" sz="1800" b="0" i="0" u="none" strike="noStrike" baseline="0" dirty="0">
                <a:latin typeface="MeridienLTStd-Roman"/>
              </a:rPr>
              <a:t>Como un gravamen monetario fijo por unidad del producto importado, un arancel específico es fácil de aplicar y de administrar, en particular con los productos estandarizados y los básicos, en los que el valor de los productos gravables no se observa con facilidad.</a:t>
            </a:r>
          </a:p>
          <a:p>
            <a:pPr algn="just"/>
            <a:r>
              <a:rPr lang="es-MX" sz="1800" dirty="0">
                <a:latin typeface="MeridienLTStd-Roman"/>
              </a:rPr>
              <a:t>Pierde su efectividad a medida que el valor del producto importado es mayor. Por ejemplo, un impuesto específico de $1, 000 en automóviles, es más importante si el automóvil es de un precio bajo, que si es de lujo. </a:t>
            </a:r>
            <a:endParaRPr lang="en-GB" dirty="0"/>
          </a:p>
        </p:txBody>
      </p:sp>
      <p:sp>
        <p:nvSpPr>
          <p:cNvPr id="4" name="Slide Number Placeholder 3">
            <a:extLst>
              <a:ext uri="{FF2B5EF4-FFF2-40B4-BE49-F238E27FC236}">
                <a16:creationId xmlns:a16="http://schemas.microsoft.com/office/drawing/2014/main" id="{05FA8857-9158-454F-BA64-493277C6BD1A}"/>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14</a:t>
            </a:fld>
            <a:endParaRPr lang="en"/>
          </a:p>
        </p:txBody>
      </p:sp>
    </p:spTree>
    <p:extLst>
      <p:ext uri="{BB962C8B-B14F-4D97-AF65-F5344CB8AC3E}">
        <p14:creationId xmlns:p14="http://schemas.microsoft.com/office/powerpoint/2010/main" val="28910960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DC5646-1E9D-49DD-9ED8-1DE1857A84D6}"/>
              </a:ext>
            </a:extLst>
          </p:cNvPr>
          <p:cNvSpPr>
            <a:spLocks noGrp="1"/>
          </p:cNvSpPr>
          <p:nvPr>
            <p:ph type="title"/>
          </p:nvPr>
        </p:nvSpPr>
        <p:spPr/>
        <p:txBody>
          <a:bodyPr/>
          <a:lstStyle/>
          <a:p>
            <a:endParaRPr lang="en-GB"/>
          </a:p>
        </p:txBody>
      </p:sp>
      <p:sp>
        <p:nvSpPr>
          <p:cNvPr id="3" name="Text Placeholder 2">
            <a:extLst>
              <a:ext uri="{FF2B5EF4-FFF2-40B4-BE49-F238E27FC236}">
                <a16:creationId xmlns:a16="http://schemas.microsoft.com/office/drawing/2014/main" id="{5461E875-B313-4D62-B313-7F037559346E}"/>
              </a:ext>
            </a:extLst>
          </p:cNvPr>
          <p:cNvSpPr>
            <a:spLocks noGrp="1"/>
          </p:cNvSpPr>
          <p:nvPr>
            <p:ph type="body" idx="1"/>
          </p:nvPr>
        </p:nvSpPr>
        <p:spPr/>
        <p:txBody>
          <a:bodyPr/>
          <a:lstStyle/>
          <a:p>
            <a:pPr algn="l"/>
            <a:r>
              <a:rPr lang="en-GB" sz="1800" b="0" i="0" u="none" strike="noStrike" baseline="0" dirty="0">
                <a:latin typeface="MeridienLTStd-Roman"/>
              </a:rPr>
              <a:t>El </a:t>
            </a:r>
            <a:r>
              <a:rPr lang="en-GB" sz="1800" b="0" i="0" u="none" strike="noStrike" baseline="0" dirty="0" err="1">
                <a:latin typeface="MeridienLTStd-Roman"/>
              </a:rPr>
              <a:t>resultado</a:t>
            </a:r>
            <a:r>
              <a:rPr lang="en-GB" sz="1800" b="0" i="0" u="none" strike="noStrike" baseline="0" dirty="0">
                <a:latin typeface="MeridienLTStd-Roman"/>
              </a:rPr>
              <a:t> es </a:t>
            </a:r>
            <a:r>
              <a:rPr lang="en-GB" sz="1800" b="0" i="0" u="none" strike="noStrike" baseline="0" dirty="0" err="1">
                <a:latin typeface="MeridienLTStd-Roman"/>
              </a:rPr>
              <a:t>alentar</a:t>
            </a:r>
            <a:r>
              <a:rPr lang="en-GB" sz="1800" b="0" i="0" u="none" strike="noStrike" baseline="0" dirty="0">
                <a:latin typeface="MeridienLTStd-Roman"/>
              </a:rPr>
              <a:t> </a:t>
            </a:r>
            <a:r>
              <a:rPr lang="es-MX" sz="1800" b="0" i="0" u="none" strike="noStrike" baseline="0" dirty="0">
                <a:latin typeface="MeridienLTStd-Roman"/>
              </a:rPr>
              <a:t>a las empresas nacionales a fabricar menos productos costosos, para las cuales el grado de producción contra las importaciones es más alto. Por otro lado, un arancel específico tiene la ventaja de proporcionar a los fabricantes nacionales más protección durante una recesión económica, cuando se adquieren productos más baratos. Los aranceles específicos, por tanto, protegen de forma progresiva a los productores nacionales en contra de los competidores extranjeros que reducen sus precios.</a:t>
            </a:r>
            <a:endParaRPr lang="en-GB" dirty="0"/>
          </a:p>
        </p:txBody>
      </p:sp>
      <p:sp>
        <p:nvSpPr>
          <p:cNvPr id="4" name="Slide Number Placeholder 3">
            <a:extLst>
              <a:ext uri="{FF2B5EF4-FFF2-40B4-BE49-F238E27FC236}">
                <a16:creationId xmlns:a16="http://schemas.microsoft.com/office/drawing/2014/main" id="{E6AA2156-4FEF-40C1-A58B-F896A9A2AEC7}"/>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15</a:t>
            </a:fld>
            <a:endParaRPr lang="en"/>
          </a:p>
        </p:txBody>
      </p:sp>
    </p:spTree>
    <p:extLst>
      <p:ext uri="{BB962C8B-B14F-4D97-AF65-F5344CB8AC3E}">
        <p14:creationId xmlns:p14="http://schemas.microsoft.com/office/powerpoint/2010/main" val="11016140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0D8B46-35FB-4CE9-B87B-4D3550AC3500}"/>
              </a:ext>
            </a:extLst>
          </p:cNvPr>
          <p:cNvSpPr>
            <a:spLocks noGrp="1"/>
          </p:cNvSpPr>
          <p:nvPr>
            <p:ph type="title"/>
          </p:nvPr>
        </p:nvSpPr>
        <p:spPr/>
        <p:txBody>
          <a:bodyPr/>
          <a:lstStyle/>
          <a:p>
            <a:r>
              <a:rPr lang="es-MX" dirty="0"/>
              <a:t>Arancel as </a:t>
            </a:r>
            <a:r>
              <a:rPr lang="es-MX" dirty="0" err="1"/>
              <a:t>valorem</a:t>
            </a:r>
            <a:endParaRPr lang="en-GB" dirty="0"/>
          </a:p>
        </p:txBody>
      </p:sp>
      <p:sp>
        <p:nvSpPr>
          <p:cNvPr id="3" name="Text Placeholder 2">
            <a:extLst>
              <a:ext uri="{FF2B5EF4-FFF2-40B4-BE49-F238E27FC236}">
                <a16:creationId xmlns:a16="http://schemas.microsoft.com/office/drawing/2014/main" id="{BF822901-9E5A-4808-9E03-71A88ED8922F}"/>
              </a:ext>
            </a:extLst>
          </p:cNvPr>
          <p:cNvSpPr>
            <a:spLocks noGrp="1"/>
          </p:cNvSpPr>
          <p:nvPr>
            <p:ph type="body" idx="1"/>
          </p:nvPr>
        </p:nvSpPr>
        <p:spPr/>
        <p:txBody>
          <a:bodyPr/>
          <a:lstStyle/>
          <a:p>
            <a:pPr algn="l"/>
            <a:r>
              <a:rPr lang="es-MX" sz="1800" b="0" i="0" u="none" strike="noStrike" baseline="0" dirty="0">
                <a:latin typeface="MeridienLTStd-Roman"/>
              </a:rPr>
              <a:t>Los aranceles </a:t>
            </a:r>
            <a:r>
              <a:rPr lang="es-MX" sz="1800" b="0" i="1" u="none" strike="noStrike" baseline="0" dirty="0">
                <a:latin typeface="MeridienLTStd-Italic"/>
              </a:rPr>
              <a:t>ad </a:t>
            </a:r>
            <a:r>
              <a:rPr lang="es-MX" sz="1800" b="0" i="1" u="none" strike="noStrike" baseline="0" dirty="0" err="1">
                <a:latin typeface="MeridienLTStd-Italic"/>
              </a:rPr>
              <a:t>valorem</a:t>
            </a:r>
            <a:r>
              <a:rPr lang="es-MX" sz="1800" b="0" i="1" u="none" strike="noStrike" baseline="0" dirty="0">
                <a:latin typeface="MeridienLTStd-Italic"/>
              </a:rPr>
              <a:t> </a:t>
            </a:r>
            <a:r>
              <a:rPr lang="es-MX" sz="1800" b="0" i="0" u="none" strike="noStrike" baseline="0" dirty="0">
                <a:latin typeface="MeridienLTStd-Roman"/>
              </a:rPr>
              <a:t>se aplican de forma más satisfactoria a los productos manufacturados, porque pueden aplicarse a productos con un amplio grado en la gama de variaciones. Como un porcentaje aplicado al valor de un producto, un arancel </a:t>
            </a:r>
            <a:r>
              <a:rPr lang="es-MX" sz="1800" b="0" i="1" u="none" strike="noStrike" baseline="0" dirty="0">
                <a:latin typeface="MeridienLTStd-Italic"/>
              </a:rPr>
              <a:t>ad </a:t>
            </a:r>
            <a:r>
              <a:rPr lang="es-MX" sz="1800" b="0" i="1" u="none" strike="noStrike" baseline="0" dirty="0" err="1">
                <a:latin typeface="MeridienLTStd-Italic"/>
              </a:rPr>
              <a:t>valorem</a:t>
            </a:r>
            <a:r>
              <a:rPr lang="es-MX" sz="1800" b="0" i="1" u="none" strike="noStrike" baseline="0" dirty="0">
                <a:latin typeface="MeridienLTStd-Italic"/>
              </a:rPr>
              <a:t> </a:t>
            </a:r>
            <a:r>
              <a:rPr lang="es-MX" sz="1800" b="0" i="0" u="none" strike="noStrike" baseline="0" dirty="0">
                <a:latin typeface="MeridienLTStd-Roman"/>
              </a:rPr>
              <a:t>distingue los pequeños diferenciales de calidad del producto, al grado en que se reflejan en el precio del producto.</a:t>
            </a:r>
          </a:p>
          <a:p>
            <a:pPr algn="l"/>
            <a:r>
              <a:rPr lang="es-MX" sz="1800" b="0" i="0" u="none" strike="noStrike" baseline="0" dirty="0">
                <a:latin typeface="MeridienLTStd-Roman"/>
              </a:rPr>
              <a:t>Otra ventaja de un arancel </a:t>
            </a:r>
            <a:r>
              <a:rPr lang="es-MX" sz="1800" b="0" i="1" u="none" strike="noStrike" baseline="0" dirty="0">
                <a:latin typeface="MeridienLTStd-Italic"/>
              </a:rPr>
              <a:t>ad </a:t>
            </a:r>
            <a:r>
              <a:rPr lang="es-MX" sz="1800" b="0" i="1" u="none" strike="noStrike" baseline="0" dirty="0" err="1">
                <a:latin typeface="MeridienLTStd-Italic"/>
              </a:rPr>
              <a:t>valorem</a:t>
            </a:r>
            <a:r>
              <a:rPr lang="es-MX" sz="1800" b="0" i="1" u="none" strike="noStrike" baseline="0" dirty="0">
                <a:latin typeface="MeridienLTStd-Italic"/>
              </a:rPr>
              <a:t> </a:t>
            </a:r>
            <a:r>
              <a:rPr lang="es-MX" sz="1800" b="0" i="0" u="none" strike="noStrike" baseline="0" dirty="0">
                <a:latin typeface="MeridienLTStd-Roman"/>
              </a:rPr>
              <a:t>es que tiende a mantener un grado constante de protección para los fabricantes nacionales durante periodos de precios cambiantes.</a:t>
            </a:r>
            <a:endParaRPr lang="en-GB" dirty="0"/>
          </a:p>
        </p:txBody>
      </p:sp>
      <p:sp>
        <p:nvSpPr>
          <p:cNvPr id="4" name="Slide Number Placeholder 3">
            <a:extLst>
              <a:ext uri="{FF2B5EF4-FFF2-40B4-BE49-F238E27FC236}">
                <a16:creationId xmlns:a16="http://schemas.microsoft.com/office/drawing/2014/main" id="{A96E78EF-4707-40DA-A327-11498D003CCB}"/>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16</a:t>
            </a:fld>
            <a:endParaRPr lang="en"/>
          </a:p>
        </p:txBody>
      </p:sp>
    </p:spTree>
    <p:extLst>
      <p:ext uri="{BB962C8B-B14F-4D97-AF65-F5344CB8AC3E}">
        <p14:creationId xmlns:p14="http://schemas.microsoft.com/office/powerpoint/2010/main" val="17432330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DE11AE-C0F7-4437-9495-6FA56D0826D1}"/>
              </a:ext>
            </a:extLst>
          </p:cNvPr>
          <p:cNvSpPr>
            <a:spLocks noGrp="1"/>
          </p:cNvSpPr>
          <p:nvPr>
            <p:ph type="title"/>
          </p:nvPr>
        </p:nvSpPr>
        <p:spPr/>
        <p:txBody>
          <a:bodyPr/>
          <a:lstStyle/>
          <a:p>
            <a:endParaRPr lang="en-GB"/>
          </a:p>
        </p:txBody>
      </p:sp>
      <p:sp>
        <p:nvSpPr>
          <p:cNvPr id="3" name="Text Placeholder 2">
            <a:extLst>
              <a:ext uri="{FF2B5EF4-FFF2-40B4-BE49-F238E27FC236}">
                <a16:creationId xmlns:a16="http://schemas.microsoft.com/office/drawing/2014/main" id="{79C2D7ED-C516-47B5-B651-7B4DAEB3A866}"/>
              </a:ext>
            </a:extLst>
          </p:cNvPr>
          <p:cNvSpPr>
            <a:spLocks noGrp="1"/>
          </p:cNvSpPr>
          <p:nvPr>
            <p:ph type="body" idx="1"/>
          </p:nvPr>
        </p:nvSpPr>
        <p:spPr/>
        <p:txBody>
          <a:bodyPr/>
          <a:lstStyle/>
          <a:p>
            <a:pPr algn="l"/>
            <a:r>
              <a:rPr lang="es-MX" sz="1800" b="0" i="0" u="none" strike="noStrike" baseline="0" dirty="0">
                <a:latin typeface="MeridienLTStd-Roman"/>
              </a:rPr>
              <a:t>El principal problema ha sido tratar de determinar el valor de un producto importado, el proceso de </a:t>
            </a:r>
            <a:r>
              <a:rPr lang="es-MX" sz="1800" b="1" i="0" u="none" strike="noStrike" baseline="0" dirty="0">
                <a:latin typeface="MeridienLTStd-Bold"/>
              </a:rPr>
              <a:t>valoración aduanal</a:t>
            </a:r>
            <a:r>
              <a:rPr lang="es-MX" sz="1800" b="0" i="0" u="none" strike="noStrike" baseline="0" dirty="0">
                <a:latin typeface="MeridienLTStd-Roman"/>
              </a:rPr>
              <a:t>.</a:t>
            </a:r>
          </a:p>
          <a:p>
            <a:pPr algn="just"/>
            <a:r>
              <a:rPr lang="es-MX" sz="1800" b="0" i="0" u="none" strike="noStrike" baseline="0" dirty="0">
                <a:latin typeface="MeridienLTStd-Roman"/>
              </a:rPr>
              <a:t>Los precios de importación los calculan agentes aduanales que pueden no ser acordes con los valores de los productos. Es más, los precios de las importaciones tienden a fluctuar con el paso del tiempo, lo que hace que el proceso de valuación sea bastante complejo.</a:t>
            </a:r>
          </a:p>
        </p:txBody>
      </p:sp>
      <p:sp>
        <p:nvSpPr>
          <p:cNvPr id="4" name="Slide Number Placeholder 3">
            <a:extLst>
              <a:ext uri="{FF2B5EF4-FFF2-40B4-BE49-F238E27FC236}">
                <a16:creationId xmlns:a16="http://schemas.microsoft.com/office/drawing/2014/main" id="{47C896F4-B50C-4BCF-B506-1AF495742ABD}"/>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17</a:t>
            </a:fld>
            <a:endParaRPr lang="en"/>
          </a:p>
        </p:txBody>
      </p:sp>
    </p:spTree>
    <p:extLst>
      <p:ext uri="{BB962C8B-B14F-4D97-AF65-F5344CB8AC3E}">
        <p14:creationId xmlns:p14="http://schemas.microsoft.com/office/powerpoint/2010/main" val="27187591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D36A5122-7DBF-4B27-AA2B-30028DEF7CE5}"/>
              </a:ext>
            </a:extLst>
          </p:cNvPr>
          <p:cNvSpPr>
            <a:spLocks noGrp="1"/>
          </p:cNvSpPr>
          <p:nvPr>
            <p:ph type="body" idx="1"/>
          </p:nvPr>
        </p:nvSpPr>
        <p:spPr>
          <a:xfrm>
            <a:off x="958892" y="413124"/>
            <a:ext cx="6996600" cy="1922100"/>
          </a:xfrm>
        </p:spPr>
        <p:txBody>
          <a:bodyPr/>
          <a:lstStyle/>
          <a:p>
            <a:pPr algn="l"/>
            <a:r>
              <a:rPr lang="es-MX" sz="2000" b="0" i="0" u="none" strike="noStrike" baseline="0" dirty="0">
                <a:latin typeface="MeridienLTStd-Roman"/>
              </a:rPr>
              <a:t>Otro problema de valoración aduanal se deriva de las variaciones en los métodos utilizados para determinar el valor de un producto. Por ejemplo, Estados Unidos tradicionalmente ha utilizado una </a:t>
            </a:r>
            <a:r>
              <a:rPr lang="es-MX" sz="2000" b="1" i="0" u="none" strike="noStrike" baseline="0" dirty="0">
                <a:latin typeface="MeridienLTStd-Bold"/>
              </a:rPr>
              <a:t>valoración libre a bordo </a:t>
            </a:r>
            <a:r>
              <a:rPr lang="es-MX" sz="2000" b="0" i="0" u="none" strike="noStrike" baseline="0" dirty="0">
                <a:latin typeface="MeridienLTStd-Roman"/>
              </a:rPr>
              <a:t>(</a:t>
            </a:r>
            <a:r>
              <a:rPr lang="es-MX" sz="2000" b="1" i="0" u="none" strike="noStrike" baseline="0" dirty="0">
                <a:latin typeface="MeridienLTStd-Bold"/>
              </a:rPr>
              <a:t>FOB, </a:t>
            </a:r>
            <a:r>
              <a:rPr lang="es-MX" sz="2000" b="0" i="1" u="none" strike="noStrike" baseline="0" dirty="0">
                <a:latin typeface="MeridienLTStd-Italic"/>
              </a:rPr>
              <a:t>free-on-</a:t>
            </a:r>
            <a:r>
              <a:rPr lang="es-MX" sz="2000" b="0" i="1" u="none" strike="noStrike" baseline="0" dirty="0" err="1">
                <a:latin typeface="MeridienLTStd-Italic"/>
              </a:rPr>
              <a:t>board</a:t>
            </a:r>
            <a:r>
              <a:rPr lang="es-MX" sz="2000" b="0" i="0" u="none" strike="noStrike" baseline="0" dirty="0">
                <a:latin typeface="MeridienLTStd-Roman"/>
              </a:rPr>
              <a:t>), mediante la cual se aplica el arancel al valor del producto cuando deja el país exportador. </a:t>
            </a:r>
          </a:p>
          <a:p>
            <a:pPr algn="l"/>
            <a:r>
              <a:rPr lang="es-MX" sz="2000" b="0" i="0" u="none" strike="noStrike" baseline="0" dirty="0">
                <a:latin typeface="MeridienLTStd-Roman"/>
              </a:rPr>
              <a:t>Pero los países europeos por tradición han utilizado una </a:t>
            </a:r>
            <a:r>
              <a:rPr lang="es-MX" sz="2000" b="1" i="0" u="none" strike="noStrike" baseline="0" dirty="0">
                <a:latin typeface="MeridienLTStd-Bold"/>
              </a:rPr>
              <a:t>valoración costo-seguro-flete </a:t>
            </a:r>
            <a:r>
              <a:rPr lang="es-MX" sz="2000" b="0" i="0" u="none" strike="noStrike" baseline="0" dirty="0">
                <a:latin typeface="MeridienLTStd-Roman"/>
              </a:rPr>
              <a:t>(</a:t>
            </a:r>
            <a:r>
              <a:rPr lang="es-MX" sz="2000" b="1" i="0" u="none" strike="noStrike" baseline="0" dirty="0">
                <a:latin typeface="MeridienLTStd-Bold"/>
              </a:rPr>
              <a:t>CIF, </a:t>
            </a:r>
            <a:r>
              <a:rPr lang="es-MX" sz="2000" b="0" i="1" u="none" strike="noStrike" baseline="0" dirty="0" err="1">
                <a:latin typeface="MeridienLTStd-Italic"/>
              </a:rPr>
              <a:t>cost-insurance-freight</a:t>
            </a:r>
            <a:r>
              <a:rPr lang="es-MX" sz="2000" b="0" i="0" u="none" strike="noStrike" baseline="0" dirty="0">
                <a:latin typeface="MeridienLTStd-Roman"/>
              </a:rPr>
              <a:t>), mediante la cual se imponen aranceles </a:t>
            </a:r>
            <a:r>
              <a:rPr lang="es-MX" sz="2000" b="0" i="1" u="none" strike="noStrike" baseline="0" dirty="0">
                <a:latin typeface="MeridienLTStd-Italic"/>
              </a:rPr>
              <a:t>ad </a:t>
            </a:r>
            <a:r>
              <a:rPr lang="es-MX" sz="2000" b="0" i="1" u="none" strike="noStrike" baseline="0" dirty="0" err="1">
                <a:latin typeface="MeridienLTStd-Italic"/>
              </a:rPr>
              <a:t>valorem</a:t>
            </a:r>
            <a:r>
              <a:rPr lang="es-MX" sz="2000" b="0" i="1" u="none" strike="noStrike" baseline="0" dirty="0">
                <a:latin typeface="MeridienLTStd-Italic"/>
              </a:rPr>
              <a:t> </a:t>
            </a:r>
            <a:r>
              <a:rPr lang="es-MX" sz="2000" b="0" i="0" u="none" strike="noStrike" baseline="0" dirty="0">
                <a:latin typeface="MeridienLTStd-Roman"/>
              </a:rPr>
              <a:t>como porcentaje del valor total del producto importado conforme llega a su destino final. El precio CIF, por tanto, incluye costos de transportación, como seguro y flete.</a:t>
            </a:r>
            <a:endParaRPr lang="en-GB" dirty="0"/>
          </a:p>
          <a:p>
            <a:endParaRPr lang="en-GB" dirty="0"/>
          </a:p>
        </p:txBody>
      </p:sp>
      <p:sp>
        <p:nvSpPr>
          <p:cNvPr id="4" name="Slide Number Placeholder 3">
            <a:extLst>
              <a:ext uri="{FF2B5EF4-FFF2-40B4-BE49-F238E27FC236}">
                <a16:creationId xmlns:a16="http://schemas.microsoft.com/office/drawing/2014/main" id="{9A93FB4F-7CE6-473D-8D79-A5C26AA437C0}"/>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18</a:t>
            </a:fld>
            <a:endParaRPr lang="en"/>
          </a:p>
        </p:txBody>
      </p:sp>
    </p:spTree>
    <p:extLst>
      <p:ext uri="{BB962C8B-B14F-4D97-AF65-F5344CB8AC3E}">
        <p14:creationId xmlns:p14="http://schemas.microsoft.com/office/powerpoint/2010/main" val="40329415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102AD6-4576-4F45-9197-811F530359D7}"/>
              </a:ext>
            </a:extLst>
          </p:cNvPr>
          <p:cNvSpPr>
            <a:spLocks noGrp="1"/>
          </p:cNvSpPr>
          <p:nvPr>
            <p:ph type="title"/>
          </p:nvPr>
        </p:nvSpPr>
        <p:spPr/>
        <p:txBody>
          <a:bodyPr/>
          <a:lstStyle/>
          <a:p>
            <a:r>
              <a:rPr lang="es-MX" dirty="0"/>
              <a:t>Arancel compuesto </a:t>
            </a:r>
            <a:endParaRPr lang="en-GB" dirty="0"/>
          </a:p>
        </p:txBody>
      </p:sp>
      <p:sp>
        <p:nvSpPr>
          <p:cNvPr id="3" name="Text Placeholder 2">
            <a:extLst>
              <a:ext uri="{FF2B5EF4-FFF2-40B4-BE49-F238E27FC236}">
                <a16:creationId xmlns:a16="http://schemas.microsoft.com/office/drawing/2014/main" id="{420AD3C4-27BD-457D-8109-5AA6C3BA5BAE}"/>
              </a:ext>
            </a:extLst>
          </p:cNvPr>
          <p:cNvSpPr>
            <a:spLocks noGrp="1"/>
          </p:cNvSpPr>
          <p:nvPr>
            <p:ph type="body" idx="1"/>
          </p:nvPr>
        </p:nvSpPr>
        <p:spPr/>
        <p:txBody>
          <a:bodyPr/>
          <a:lstStyle/>
          <a:p>
            <a:pPr algn="l"/>
            <a:r>
              <a:rPr lang="es-MX" sz="1800" b="0" i="0" u="none" strike="noStrike" baseline="0" dirty="0">
                <a:latin typeface="MeridienLTStd-Roman"/>
              </a:rPr>
              <a:t>Los gravámenes compuestos con frecuencia se aplican a los productos manufacturados que toman forma de materias primas sujetas al pago de aranceles. En este caso la porción específica del gravamen neutraliza la desventaja de costos de los fabricantes nacionales que resulta de una protección arancelaria otorgada a los proveedores nacionales de las materias primas, y la porción </a:t>
            </a:r>
            <a:r>
              <a:rPr lang="es-MX" sz="1800" b="0" i="1" u="none" strike="noStrike" baseline="0" dirty="0">
                <a:latin typeface="MeridienLTStd-Italic"/>
              </a:rPr>
              <a:t>ad </a:t>
            </a:r>
            <a:r>
              <a:rPr lang="es-MX" sz="1800" b="0" i="1" u="none" strike="noStrike" baseline="0" dirty="0" err="1">
                <a:latin typeface="MeridienLTStd-Italic"/>
              </a:rPr>
              <a:t>valorem</a:t>
            </a:r>
            <a:r>
              <a:rPr lang="es-MX" sz="1800" b="0" i="1" u="none" strike="noStrike" baseline="0" dirty="0">
                <a:latin typeface="MeridienLTStd-Italic"/>
              </a:rPr>
              <a:t> </a:t>
            </a:r>
            <a:r>
              <a:rPr lang="es-MX" sz="1800" b="0" i="0" u="none" strike="noStrike" baseline="0" dirty="0">
                <a:latin typeface="MeridienLTStd-Roman"/>
              </a:rPr>
              <a:t>del impuesto otorga protección a la industria de productos </a:t>
            </a:r>
            <a:r>
              <a:rPr lang="en-GB" sz="1800" b="0" i="0" u="none" strike="noStrike" baseline="0" dirty="0" err="1">
                <a:latin typeface="MeridienLTStd-Roman"/>
              </a:rPr>
              <a:t>terminados</a:t>
            </a:r>
            <a:r>
              <a:rPr lang="en-GB" sz="1800" b="0" i="0" u="none" strike="noStrike" baseline="0" dirty="0">
                <a:latin typeface="MeridienLTStd-Roman"/>
              </a:rPr>
              <a:t>.</a:t>
            </a:r>
            <a:endParaRPr lang="en-GB" dirty="0"/>
          </a:p>
        </p:txBody>
      </p:sp>
      <p:sp>
        <p:nvSpPr>
          <p:cNvPr id="4" name="Slide Number Placeholder 3">
            <a:extLst>
              <a:ext uri="{FF2B5EF4-FFF2-40B4-BE49-F238E27FC236}">
                <a16:creationId xmlns:a16="http://schemas.microsoft.com/office/drawing/2014/main" id="{B2AF02B6-DE32-4CAD-8027-B1589C8FCC80}"/>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19</a:t>
            </a:fld>
            <a:endParaRPr lang="en"/>
          </a:p>
        </p:txBody>
      </p:sp>
    </p:spTree>
    <p:extLst>
      <p:ext uri="{BB962C8B-B14F-4D97-AF65-F5344CB8AC3E}">
        <p14:creationId xmlns:p14="http://schemas.microsoft.com/office/powerpoint/2010/main" val="2935918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484"/>
        <p:cNvGrpSpPr/>
        <p:nvPr/>
      </p:nvGrpSpPr>
      <p:grpSpPr>
        <a:xfrm>
          <a:off x="0" y="0"/>
          <a:ext cx="0" cy="0"/>
          <a:chOff x="0" y="0"/>
          <a:chExt cx="0" cy="0"/>
        </a:xfrm>
      </p:grpSpPr>
      <p:sp>
        <p:nvSpPr>
          <p:cNvPr id="485" name="Google Shape;485;p16"/>
          <p:cNvSpPr txBox="1">
            <a:spLocks noGrp="1"/>
          </p:cNvSpPr>
          <p:nvPr>
            <p:ph type="ctrTitle"/>
          </p:nvPr>
        </p:nvSpPr>
        <p:spPr>
          <a:xfrm>
            <a:off x="2309350" y="3031150"/>
            <a:ext cx="5214600" cy="1159800"/>
          </a:xfrm>
          <a:prstGeom prst="rect">
            <a:avLst/>
          </a:prstGeom>
        </p:spPr>
        <p:txBody>
          <a:bodyPr spcFirstLastPara="1" wrap="square" lIns="91425" tIns="91425" rIns="91425" bIns="91425" anchor="b" anchorCtr="0">
            <a:noAutofit/>
          </a:bodyPr>
          <a:lstStyle/>
          <a:p>
            <a:pPr marL="0" lvl="0" indent="0" algn="r" rtl="0">
              <a:spcBef>
                <a:spcPts val="0"/>
              </a:spcBef>
              <a:spcAft>
                <a:spcPts val="0"/>
              </a:spcAft>
              <a:buNone/>
            </a:pPr>
            <a:r>
              <a:rPr lang="es-MX" dirty="0"/>
              <a:t>Restricciones comerciales: Aranceles</a:t>
            </a:r>
            <a:endParaRPr dirty="0"/>
          </a:p>
        </p:txBody>
      </p:sp>
      <p:sp>
        <p:nvSpPr>
          <p:cNvPr id="486" name="Google Shape;486;p16"/>
          <p:cNvSpPr txBox="1">
            <a:spLocks noGrp="1"/>
          </p:cNvSpPr>
          <p:nvPr>
            <p:ph type="subTitle" idx="1"/>
          </p:nvPr>
        </p:nvSpPr>
        <p:spPr>
          <a:xfrm>
            <a:off x="2309441" y="4059250"/>
            <a:ext cx="5214600" cy="7848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endParaRPr dirty="0"/>
          </a:p>
        </p:txBody>
      </p:sp>
      <p:sp>
        <p:nvSpPr>
          <p:cNvPr id="487" name="Google Shape;487;p16"/>
          <p:cNvSpPr txBox="1"/>
          <p:nvPr/>
        </p:nvSpPr>
        <p:spPr>
          <a:xfrm>
            <a:off x="7416725" y="3661925"/>
            <a:ext cx="1760400" cy="1204800"/>
          </a:xfrm>
          <a:prstGeom prst="rect">
            <a:avLst/>
          </a:prstGeom>
          <a:noFill/>
          <a:ln>
            <a:noFill/>
          </a:ln>
        </p:spPr>
        <p:txBody>
          <a:bodyPr spcFirstLastPara="1" wrap="square" lIns="91425" tIns="91425" rIns="91425" bIns="91425" anchor="b" anchorCtr="0">
            <a:noAutofit/>
          </a:bodyPr>
          <a:lstStyle/>
          <a:p>
            <a:pPr marL="0" lvl="0" indent="0" algn="ctr" rtl="0">
              <a:spcBef>
                <a:spcPts val="0"/>
              </a:spcBef>
              <a:spcAft>
                <a:spcPts val="0"/>
              </a:spcAft>
              <a:buNone/>
            </a:pPr>
            <a:r>
              <a:rPr lang="en" sz="12000" b="1" dirty="0">
                <a:solidFill>
                  <a:schemeClr val="accent2"/>
                </a:solidFill>
                <a:latin typeface="Oswald"/>
                <a:sym typeface="Oswald"/>
              </a:rPr>
              <a:t>4</a:t>
            </a:r>
            <a:endParaRPr sz="12000" dirty="0">
              <a:solidFill>
                <a:schemeClr val="accent2"/>
              </a:solidFill>
            </a:endParaRPr>
          </a:p>
        </p:txBody>
      </p:sp>
      <p:sp>
        <p:nvSpPr>
          <p:cNvPr id="488" name="Google Shape;488;p16"/>
          <p:cNvSpPr txBox="1">
            <a:spLocks noGrp="1"/>
          </p:cNvSpPr>
          <p:nvPr>
            <p:ph type="sldNum" idx="12"/>
          </p:nvPr>
        </p:nvSpPr>
        <p:spPr>
          <a:xfrm>
            <a:off x="8556775" y="4826200"/>
            <a:ext cx="548700" cy="3174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2</a:t>
            </a:fld>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1B4D31-3B6B-4B48-B10E-0E070B59156F}"/>
              </a:ext>
            </a:extLst>
          </p:cNvPr>
          <p:cNvSpPr>
            <a:spLocks noGrp="1"/>
          </p:cNvSpPr>
          <p:nvPr>
            <p:ph type="title"/>
          </p:nvPr>
        </p:nvSpPr>
        <p:spPr/>
        <p:txBody>
          <a:bodyPr/>
          <a:lstStyle/>
          <a:p>
            <a:endParaRPr lang="en-GB"/>
          </a:p>
        </p:txBody>
      </p:sp>
      <p:sp>
        <p:nvSpPr>
          <p:cNvPr id="3" name="Text Placeholder 2">
            <a:extLst>
              <a:ext uri="{FF2B5EF4-FFF2-40B4-BE49-F238E27FC236}">
                <a16:creationId xmlns:a16="http://schemas.microsoft.com/office/drawing/2014/main" id="{3B4AD153-E0A1-4211-BBBA-D5286DB70555}"/>
              </a:ext>
            </a:extLst>
          </p:cNvPr>
          <p:cNvSpPr>
            <a:spLocks noGrp="1"/>
          </p:cNvSpPr>
          <p:nvPr>
            <p:ph type="body" idx="1"/>
          </p:nvPr>
        </p:nvSpPr>
        <p:spPr/>
        <p:txBody>
          <a:bodyPr/>
          <a:lstStyle/>
          <a:p>
            <a:pPr algn="l"/>
            <a:r>
              <a:rPr lang="es-MX" sz="1800" b="0" i="0" u="none" strike="noStrike" baseline="0" dirty="0">
                <a:latin typeface="MeridienLTStd-Roman"/>
              </a:rPr>
              <a:t>Por ejemplo, en Estados Unidos hay un impuesto compuesto en las telas tejidas (48.5 centavos por kilogramo más 38 por ciento). La porción específica del impuesto (48.5 centavos) compensa a los fabricantes estadounidenses de telas por la protección arancelaria otorgada a los productores estadounidenses de algodón, mientras que la porción </a:t>
            </a:r>
            <a:r>
              <a:rPr lang="es-MX" sz="1800" b="0" i="1" u="none" strike="noStrike" baseline="0" dirty="0">
                <a:latin typeface="MeridienLTStd-Italic"/>
              </a:rPr>
              <a:t>ad </a:t>
            </a:r>
            <a:r>
              <a:rPr lang="es-MX" sz="1800" b="0" i="1" u="none" strike="noStrike" baseline="0" dirty="0" err="1">
                <a:latin typeface="MeridienLTStd-Italic"/>
              </a:rPr>
              <a:t>valorem</a:t>
            </a:r>
            <a:r>
              <a:rPr lang="es-MX" sz="1800" b="0" i="1" u="none" strike="noStrike" baseline="0" dirty="0">
                <a:latin typeface="MeridienLTStd-Italic"/>
              </a:rPr>
              <a:t> </a:t>
            </a:r>
            <a:r>
              <a:rPr lang="es-MX" sz="1800" b="0" i="0" u="none" strike="noStrike" baseline="0" dirty="0">
                <a:latin typeface="MeridienLTStd-Roman"/>
              </a:rPr>
              <a:t>del impuesto (38 por ciento) brinda protección para sus propias telas tejidas.</a:t>
            </a:r>
            <a:endParaRPr lang="en-GB" dirty="0"/>
          </a:p>
        </p:txBody>
      </p:sp>
      <p:sp>
        <p:nvSpPr>
          <p:cNvPr id="4" name="Slide Number Placeholder 3">
            <a:extLst>
              <a:ext uri="{FF2B5EF4-FFF2-40B4-BE49-F238E27FC236}">
                <a16:creationId xmlns:a16="http://schemas.microsoft.com/office/drawing/2014/main" id="{D4B02810-1FBD-477E-A2F6-4955D4E2C496}"/>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20</a:t>
            </a:fld>
            <a:endParaRPr lang="en"/>
          </a:p>
        </p:txBody>
      </p:sp>
    </p:spTree>
    <p:extLst>
      <p:ext uri="{BB962C8B-B14F-4D97-AF65-F5344CB8AC3E}">
        <p14:creationId xmlns:p14="http://schemas.microsoft.com/office/powerpoint/2010/main" val="213037698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CDC2BB-8A35-4991-9EB4-FDCAEC2F762F}"/>
              </a:ext>
            </a:extLst>
          </p:cNvPr>
          <p:cNvSpPr>
            <a:spLocks noGrp="1"/>
          </p:cNvSpPr>
          <p:nvPr>
            <p:ph type="title"/>
          </p:nvPr>
        </p:nvSpPr>
        <p:spPr/>
        <p:txBody>
          <a:bodyPr/>
          <a:lstStyle/>
          <a:p>
            <a:endParaRPr lang="en-GB"/>
          </a:p>
        </p:txBody>
      </p:sp>
      <p:sp>
        <p:nvSpPr>
          <p:cNvPr id="3" name="Text Placeholder 2">
            <a:extLst>
              <a:ext uri="{FF2B5EF4-FFF2-40B4-BE49-F238E27FC236}">
                <a16:creationId xmlns:a16="http://schemas.microsoft.com/office/drawing/2014/main" id="{0923CC70-BDF5-4796-988A-69890B319FE3}"/>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F4A8616A-DA1C-4EEB-9555-B0571110C4D1}"/>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21</a:t>
            </a:fld>
            <a:endParaRPr lang="en"/>
          </a:p>
        </p:txBody>
      </p:sp>
      <p:pic>
        <p:nvPicPr>
          <p:cNvPr id="6" name="Picture 5">
            <a:extLst>
              <a:ext uri="{FF2B5EF4-FFF2-40B4-BE49-F238E27FC236}">
                <a16:creationId xmlns:a16="http://schemas.microsoft.com/office/drawing/2014/main" id="{D6A6B270-0ED9-4957-BCC6-B8A533811E96}"/>
              </a:ext>
            </a:extLst>
          </p:cNvPr>
          <p:cNvPicPr>
            <a:picLocks noChangeAspect="1"/>
          </p:cNvPicPr>
          <p:nvPr/>
        </p:nvPicPr>
        <p:blipFill>
          <a:blip r:embed="rId2"/>
          <a:stretch>
            <a:fillRect/>
          </a:stretch>
        </p:blipFill>
        <p:spPr>
          <a:xfrm>
            <a:off x="715224" y="1059821"/>
            <a:ext cx="7713552" cy="3023857"/>
          </a:xfrm>
          <a:prstGeom prst="rect">
            <a:avLst/>
          </a:prstGeom>
        </p:spPr>
      </p:pic>
    </p:spTree>
    <p:extLst>
      <p:ext uri="{BB962C8B-B14F-4D97-AF65-F5344CB8AC3E}">
        <p14:creationId xmlns:p14="http://schemas.microsoft.com/office/powerpoint/2010/main" val="33609585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24D901-2075-447F-87A0-A91FFABF5F5D}"/>
              </a:ext>
            </a:extLst>
          </p:cNvPr>
          <p:cNvSpPr>
            <a:spLocks noGrp="1"/>
          </p:cNvSpPr>
          <p:nvPr>
            <p:ph type="title"/>
          </p:nvPr>
        </p:nvSpPr>
        <p:spPr/>
        <p:txBody>
          <a:bodyPr/>
          <a:lstStyle/>
          <a:p>
            <a:r>
              <a:rPr lang="es-MX" dirty="0"/>
              <a:t>Tasa arancelaria nominal y efectiva</a:t>
            </a:r>
            <a:endParaRPr lang="en-GB" dirty="0"/>
          </a:p>
        </p:txBody>
      </p:sp>
      <p:sp>
        <p:nvSpPr>
          <p:cNvPr id="3" name="Text Placeholder 2">
            <a:extLst>
              <a:ext uri="{FF2B5EF4-FFF2-40B4-BE49-F238E27FC236}">
                <a16:creationId xmlns:a16="http://schemas.microsoft.com/office/drawing/2014/main" id="{545B70C0-29B5-44AE-8121-41A4375EBC3F}"/>
              </a:ext>
            </a:extLst>
          </p:cNvPr>
          <p:cNvSpPr>
            <a:spLocks noGrp="1"/>
          </p:cNvSpPr>
          <p:nvPr>
            <p:ph type="body" idx="1"/>
          </p:nvPr>
        </p:nvSpPr>
        <p:spPr/>
        <p:txBody>
          <a:bodyPr/>
          <a:lstStyle/>
          <a:p>
            <a:pPr algn="l"/>
            <a:r>
              <a:rPr lang="es-MX" sz="1800" b="0" i="0" u="none" strike="noStrike" baseline="0" dirty="0">
                <a:latin typeface="MeridienLTStd-Roman"/>
              </a:rPr>
              <a:t>Al analizar los aranceles, los economistas distinguen entre una tasa arancelaria nominal y una tasa arancelaria efectiva. La </a:t>
            </a:r>
            <a:r>
              <a:rPr lang="es-MX" sz="1800" b="1" i="0" u="none" strike="noStrike" baseline="0" dirty="0">
                <a:latin typeface="MeridienLTStd-Bold"/>
              </a:rPr>
              <a:t>tasa arancelaria nominal </a:t>
            </a:r>
            <a:r>
              <a:rPr lang="es-MX" sz="1800" b="0" i="0" u="none" strike="noStrike" baseline="0" dirty="0">
                <a:latin typeface="MeridienLTStd-Roman"/>
              </a:rPr>
              <a:t>es la que se publica en la legislación arancelaria del país y aplica al valor de un </a:t>
            </a:r>
            <a:r>
              <a:rPr lang="es-MX" sz="1800" b="0" i="1" u="none" strike="noStrike" baseline="0" dirty="0">
                <a:latin typeface="MeridienLTStd-Italic"/>
              </a:rPr>
              <a:t>producto terminado </a:t>
            </a:r>
            <a:r>
              <a:rPr lang="es-MX" sz="1800" b="0" i="0" u="none" strike="noStrike" baseline="0" dirty="0">
                <a:latin typeface="MeridienLTStd-Roman"/>
              </a:rPr>
              <a:t>que se importa a un país. </a:t>
            </a:r>
          </a:p>
          <a:p>
            <a:pPr algn="l"/>
            <a:r>
              <a:rPr lang="es-MX" sz="1800" b="0" i="0" u="none" strike="noStrike" baseline="0" dirty="0">
                <a:latin typeface="MeridienLTStd-Roman"/>
              </a:rPr>
              <a:t>La </a:t>
            </a:r>
            <a:r>
              <a:rPr lang="es-MX" sz="1800" b="1" i="0" u="none" strike="noStrike" baseline="0" dirty="0">
                <a:latin typeface="MeridienLTStd-Bold"/>
              </a:rPr>
              <a:t>tasa arancelaria efectiva </a:t>
            </a:r>
            <a:r>
              <a:rPr lang="es-MX" sz="1800" b="0" i="0" u="none" strike="noStrike" baseline="0" dirty="0">
                <a:latin typeface="MeridienLTStd-Roman"/>
              </a:rPr>
              <a:t>considera no sólo la tasa arancelaria nominal de un producto terminado, sino también cualquier tasa arancelaria a los </a:t>
            </a:r>
            <a:r>
              <a:rPr lang="es-MX" sz="1800" b="0" i="1" u="none" strike="noStrike" baseline="0" dirty="0">
                <a:latin typeface="MeridienLTStd-Italic"/>
              </a:rPr>
              <a:t>insumos importados </a:t>
            </a:r>
            <a:r>
              <a:rPr lang="es-MX" sz="1800" b="0" i="0" u="none" strike="noStrike" baseline="0" dirty="0">
                <a:latin typeface="MeridienLTStd-Roman"/>
              </a:rPr>
              <a:t>que se utilizan en la fabricación del producto terminado.</a:t>
            </a:r>
            <a:endParaRPr lang="en-GB" dirty="0"/>
          </a:p>
        </p:txBody>
      </p:sp>
      <p:sp>
        <p:nvSpPr>
          <p:cNvPr id="4" name="Slide Number Placeholder 3">
            <a:extLst>
              <a:ext uri="{FF2B5EF4-FFF2-40B4-BE49-F238E27FC236}">
                <a16:creationId xmlns:a16="http://schemas.microsoft.com/office/drawing/2014/main" id="{6DAFEC77-907D-4E86-B00D-07309A0CF1E2}"/>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22</a:t>
            </a:fld>
            <a:endParaRPr lang="en"/>
          </a:p>
        </p:txBody>
      </p:sp>
    </p:spTree>
    <p:extLst>
      <p:ext uri="{BB962C8B-B14F-4D97-AF65-F5344CB8AC3E}">
        <p14:creationId xmlns:p14="http://schemas.microsoft.com/office/powerpoint/2010/main" val="219486844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84F3BA-76DD-48E8-8CEE-5504D3A5B020}"/>
              </a:ext>
            </a:extLst>
          </p:cNvPr>
          <p:cNvSpPr>
            <a:spLocks noGrp="1"/>
          </p:cNvSpPr>
          <p:nvPr>
            <p:ph type="title"/>
          </p:nvPr>
        </p:nvSpPr>
        <p:spPr/>
        <p:txBody>
          <a:bodyPr/>
          <a:lstStyle/>
          <a:p>
            <a:endParaRPr lang="en-GB"/>
          </a:p>
        </p:txBody>
      </p:sp>
      <p:sp>
        <p:nvSpPr>
          <p:cNvPr id="3" name="Text Placeholder 2">
            <a:extLst>
              <a:ext uri="{FF2B5EF4-FFF2-40B4-BE49-F238E27FC236}">
                <a16:creationId xmlns:a16="http://schemas.microsoft.com/office/drawing/2014/main" id="{2D65D848-9650-4F9A-8560-281F177769B4}"/>
              </a:ext>
            </a:extLst>
          </p:cNvPr>
          <p:cNvSpPr>
            <a:spLocks noGrp="1"/>
          </p:cNvSpPr>
          <p:nvPr>
            <p:ph type="body" idx="1"/>
          </p:nvPr>
        </p:nvSpPr>
        <p:spPr/>
        <p:txBody>
          <a:bodyPr/>
          <a:lstStyle/>
          <a:p>
            <a:pPr algn="l"/>
            <a:r>
              <a:rPr lang="es-MX" sz="1800" b="0" i="0" u="none" strike="noStrike" baseline="0" dirty="0">
                <a:latin typeface="MeridienLTStd-Roman"/>
              </a:rPr>
              <a:t>Es evidente que si una computadora de escritorio entra a Estados Unidos con una tasa arancelaria cero, mientras que los componentes importados en la producción de computadoras de escritorio son gravados, entonces Dell sería gravada en lugar de ser protegida. Un arancel nominal en las computadoras de escritorio protege la producción de Dell, mientras que un arancel en los componentes importados grava a Dell al aumentar sus costos. </a:t>
            </a:r>
            <a:r>
              <a:rPr lang="es-MX" sz="1800" b="0" i="0" u="none" strike="noStrike" baseline="0">
                <a:latin typeface="MeridienLTStd-Roman"/>
              </a:rPr>
              <a:t>La tasa </a:t>
            </a:r>
            <a:r>
              <a:rPr lang="en-GB" sz="1800" b="0" i="0" u="none" strike="noStrike" baseline="0">
                <a:latin typeface="MeridienLTStd-Roman"/>
              </a:rPr>
              <a:t>arancelaria</a:t>
            </a:r>
            <a:r>
              <a:rPr lang="en-GB" sz="1800" b="0" i="0" u="none" strike="noStrike" baseline="0" dirty="0">
                <a:latin typeface="MeridienLTStd-Roman"/>
              </a:rPr>
              <a:t> </a:t>
            </a:r>
            <a:r>
              <a:rPr lang="en-GB" sz="1800" b="0" i="0" u="none" strike="noStrike" baseline="0" dirty="0" err="1">
                <a:latin typeface="MeridienLTStd-Roman"/>
              </a:rPr>
              <a:t>efectiva</a:t>
            </a:r>
            <a:r>
              <a:rPr lang="en-GB" sz="1800" b="0" i="0" u="none" strike="noStrike" baseline="0" dirty="0">
                <a:latin typeface="MeridienLTStd-Roman"/>
              </a:rPr>
              <a:t> </a:t>
            </a:r>
            <a:r>
              <a:rPr lang="en-GB" sz="1800" b="0" i="0" u="none" strike="noStrike" baseline="0" dirty="0" err="1">
                <a:latin typeface="MeridienLTStd-Roman"/>
              </a:rPr>
              <a:t>equilibra</a:t>
            </a:r>
            <a:r>
              <a:rPr lang="en-GB" sz="1800" b="0" i="0" u="none" strike="noStrike" baseline="0" dirty="0">
                <a:latin typeface="MeridienLTStd-Roman"/>
              </a:rPr>
              <a:t> </a:t>
            </a:r>
            <a:r>
              <a:rPr lang="en-GB" sz="1800" b="0" i="0" u="none" strike="noStrike" baseline="0" dirty="0" err="1">
                <a:latin typeface="MeridienLTStd-Roman"/>
              </a:rPr>
              <a:t>estos</a:t>
            </a:r>
            <a:r>
              <a:rPr lang="en-GB" sz="1800" b="0" i="0" u="none" strike="noStrike" baseline="0" dirty="0">
                <a:latin typeface="MeridienLTStd-Roman"/>
              </a:rPr>
              <a:t> dos </a:t>
            </a:r>
            <a:r>
              <a:rPr lang="en-GB" sz="1800" b="0" i="0" u="none" strike="noStrike" baseline="0" dirty="0" err="1">
                <a:latin typeface="MeridienLTStd-Roman"/>
              </a:rPr>
              <a:t>efectos</a:t>
            </a:r>
            <a:r>
              <a:rPr lang="en-GB" sz="1800" b="0" i="0" u="none" strike="noStrike" baseline="0" dirty="0">
                <a:latin typeface="MeridienLTStd-Roman"/>
              </a:rPr>
              <a:t>.</a:t>
            </a:r>
            <a:endParaRPr lang="en-GB" dirty="0"/>
          </a:p>
        </p:txBody>
      </p:sp>
      <p:sp>
        <p:nvSpPr>
          <p:cNvPr id="4" name="Slide Number Placeholder 3">
            <a:extLst>
              <a:ext uri="{FF2B5EF4-FFF2-40B4-BE49-F238E27FC236}">
                <a16:creationId xmlns:a16="http://schemas.microsoft.com/office/drawing/2014/main" id="{9763F1C6-44F5-4945-900D-384388BD3F40}"/>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23</a:t>
            </a:fld>
            <a:endParaRPr lang="en"/>
          </a:p>
        </p:txBody>
      </p:sp>
    </p:spTree>
    <p:extLst>
      <p:ext uri="{BB962C8B-B14F-4D97-AF65-F5344CB8AC3E}">
        <p14:creationId xmlns:p14="http://schemas.microsoft.com/office/powerpoint/2010/main" val="21089039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a:extLst>
              <a:ext uri="{FF2B5EF4-FFF2-40B4-BE49-F238E27FC236}">
                <a16:creationId xmlns:a16="http://schemas.microsoft.com/office/drawing/2014/main" id="{CA71FC97-72D4-4D9D-823D-3F6925BAF9AD}"/>
              </a:ext>
            </a:extLst>
          </p:cNvPr>
          <p:cNvSpPr>
            <a:spLocks noGrp="1"/>
          </p:cNvSpPr>
          <p:nvPr>
            <p:ph type="title"/>
          </p:nvPr>
        </p:nvSpPr>
        <p:spPr/>
        <p:txBody>
          <a:bodyPr/>
          <a:lstStyle/>
          <a:p>
            <a:endParaRPr lang="es-MX"/>
          </a:p>
        </p:txBody>
      </p:sp>
      <p:sp>
        <p:nvSpPr>
          <p:cNvPr id="6" name="Marcador de texto 5">
            <a:extLst>
              <a:ext uri="{FF2B5EF4-FFF2-40B4-BE49-F238E27FC236}">
                <a16:creationId xmlns:a16="http://schemas.microsoft.com/office/drawing/2014/main" id="{BDBD07EE-5DBA-48C4-A807-1D6654D8BA37}"/>
              </a:ext>
            </a:extLst>
          </p:cNvPr>
          <p:cNvSpPr>
            <a:spLocks noGrp="1"/>
          </p:cNvSpPr>
          <p:nvPr>
            <p:ph type="body" idx="1"/>
          </p:nvPr>
        </p:nvSpPr>
        <p:spPr/>
        <p:txBody>
          <a:bodyPr/>
          <a:lstStyle/>
          <a:p>
            <a:pPr algn="just"/>
            <a:r>
              <a:rPr lang="es-MX" sz="1800" b="0" i="0" u="none" strike="noStrike" baseline="0" dirty="0">
                <a:latin typeface="MeridienLTStd-Roman"/>
              </a:rPr>
              <a:t>Hasta ahora la conclusión a la que se arriba con el principio de la ventaja comparativa es que el libre comercio y la especialización llevan al uso más eficiente de los recursos mundiales. Con la especialización se maximiza la producción mundial; el libre comercio y la especialización no sólo mejoran el bienestar mundial, sino que también benefician a cada nación participante. Cada nación puede superar las limitaciones de su capacidad productiva para consumir una combinación de productos que exceden lo mejor que pueden producir </a:t>
            </a:r>
            <a:r>
              <a:rPr lang="en-GB" sz="1800" b="0" i="0" u="none" strike="noStrike" baseline="0" dirty="0" err="1">
                <a:latin typeface="MeridienLTStd-Roman"/>
              </a:rPr>
              <a:t>en</a:t>
            </a:r>
            <a:r>
              <a:rPr lang="en-GB" sz="1800" b="0" i="0" u="none" strike="noStrike" baseline="0" dirty="0">
                <a:latin typeface="MeridienLTStd-Roman"/>
              </a:rPr>
              <a:t> </a:t>
            </a:r>
            <a:r>
              <a:rPr lang="en-GB" sz="1800" b="0" i="0" u="none" strike="noStrike" baseline="0" dirty="0" err="1">
                <a:latin typeface="MeridienLTStd-Roman"/>
              </a:rPr>
              <a:t>aislamiento</a:t>
            </a:r>
            <a:r>
              <a:rPr lang="en-GB" sz="1800" b="0" i="0" u="none" strike="noStrike" baseline="0" dirty="0">
                <a:latin typeface="MeridienLTStd-Roman"/>
              </a:rPr>
              <a:t>.</a:t>
            </a:r>
            <a:endParaRPr lang="es-MX" dirty="0"/>
          </a:p>
        </p:txBody>
      </p:sp>
      <p:sp>
        <p:nvSpPr>
          <p:cNvPr id="4" name="Marcador de número de diapositiva 3">
            <a:extLst>
              <a:ext uri="{FF2B5EF4-FFF2-40B4-BE49-F238E27FC236}">
                <a16:creationId xmlns:a16="http://schemas.microsoft.com/office/drawing/2014/main" id="{ED40676A-90DF-4297-BD08-BE5223FAE388}"/>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s-MX" smtClean="0"/>
              <a:t>3</a:t>
            </a:fld>
            <a:endParaRPr lang="es-MX"/>
          </a:p>
        </p:txBody>
      </p:sp>
    </p:spTree>
    <p:extLst>
      <p:ext uri="{BB962C8B-B14F-4D97-AF65-F5344CB8AC3E}">
        <p14:creationId xmlns:p14="http://schemas.microsoft.com/office/powerpoint/2010/main" val="31551538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texto 2">
            <a:extLst>
              <a:ext uri="{FF2B5EF4-FFF2-40B4-BE49-F238E27FC236}">
                <a16:creationId xmlns:a16="http://schemas.microsoft.com/office/drawing/2014/main" id="{F63DCC3C-B0AC-4E3C-8FF2-C1965FDC33FF}"/>
              </a:ext>
            </a:extLst>
          </p:cNvPr>
          <p:cNvSpPr>
            <a:spLocks noGrp="1"/>
          </p:cNvSpPr>
          <p:nvPr>
            <p:ph type="body" idx="1"/>
          </p:nvPr>
        </p:nvSpPr>
        <p:spPr>
          <a:xfrm>
            <a:off x="990788" y="490162"/>
            <a:ext cx="7727909" cy="1922100"/>
          </a:xfrm>
        </p:spPr>
        <p:txBody>
          <a:bodyPr/>
          <a:lstStyle/>
          <a:p>
            <a:pPr algn="just"/>
            <a:r>
              <a:rPr lang="es-MX" sz="1800" b="0" i="0" u="none" strike="noStrike" baseline="0" dirty="0">
                <a:latin typeface="MeridienLTStd-Roman"/>
              </a:rPr>
              <a:t>Sin embargo, a pesar del poder del argumento del libre comercio, las políticas de este encuentran una fuerte resistencia de las empresas y los trabajadores que enfrentan pérdidas en ingresos y empleos debido a la competencia en las importaciones. Quienes elaboran las políticas están divididos entre el atractivo de una mayor eficiencia global, que el libre comercio hace posible, y las necesidades del público votante, cuyo principal deseo es preservar los intereses a corto plazo como el empleo y el ingreso. Además, puede tomar años alcanzar los </a:t>
            </a:r>
            <a:r>
              <a:rPr lang="es-MX" sz="1800" b="0" i="1" u="none" strike="noStrike" baseline="0" dirty="0">
                <a:latin typeface="MeridienLTStd-Italic"/>
              </a:rPr>
              <a:t>beneficios </a:t>
            </a:r>
            <a:r>
              <a:rPr lang="es-MX" sz="1800" b="0" i="0" u="none" strike="noStrike" baseline="0" dirty="0">
                <a:latin typeface="MeridienLTStd-Roman"/>
              </a:rPr>
              <a:t>del libre comercio y que se difundan a lo largo de amplios segmentos de la sociedad, mientras que los </a:t>
            </a:r>
            <a:r>
              <a:rPr lang="es-MX" sz="1800" b="0" i="1" u="none" strike="noStrike" baseline="0" dirty="0">
                <a:latin typeface="MeridienLTStd-Italic"/>
              </a:rPr>
              <a:t>costos </a:t>
            </a:r>
            <a:r>
              <a:rPr lang="es-MX" sz="1800" b="0" i="0" u="none" strike="noStrike" baseline="0" dirty="0">
                <a:latin typeface="MeridienLTStd-Roman"/>
              </a:rPr>
              <a:t>del libre comercio son inmediatos y recaen en grupos específicos (por ejemplo, los trabajadores de la industria que compite con las importaciones).</a:t>
            </a:r>
            <a:endParaRPr lang="es-MX" dirty="0"/>
          </a:p>
        </p:txBody>
      </p:sp>
      <p:sp>
        <p:nvSpPr>
          <p:cNvPr id="4" name="Marcador de número de diapositiva 3">
            <a:extLst>
              <a:ext uri="{FF2B5EF4-FFF2-40B4-BE49-F238E27FC236}">
                <a16:creationId xmlns:a16="http://schemas.microsoft.com/office/drawing/2014/main" id="{5D9DD59F-51D2-41A4-ADF3-4A9DBB1749DD}"/>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s-MX" smtClean="0"/>
              <a:t>4</a:t>
            </a:fld>
            <a:endParaRPr lang="es-MX"/>
          </a:p>
        </p:txBody>
      </p:sp>
    </p:spTree>
    <p:extLst>
      <p:ext uri="{BB962C8B-B14F-4D97-AF65-F5344CB8AC3E}">
        <p14:creationId xmlns:p14="http://schemas.microsoft.com/office/powerpoint/2010/main" val="23725088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texto 2">
            <a:extLst>
              <a:ext uri="{FF2B5EF4-FFF2-40B4-BE49-F238E27FC236}">
                <a16:creationId xmlns:a16="http://schemas.microsoft.com/office/drawing/2014/main" id="{0CD54FD9-8F2C-44D4-AF51-28A7643596FB}"/>
              </a:ext>
            </a:extLst>
          </p:cNvPr>
          <p:cNvSpPr>
            <a:spLocks noGrp="1"/>
          </p:cNvSpPr>
          <p:nvPr>
            <p:ph type="body" idx="1"/>
          </p:nvPr>
        </p:nvSpPr>
        <p:spPr>
          <a:xfrm>
            <a:off x="1073700" y="649650"/>
            <a:ext cx="6996600" cy="1922100"/>
          </a:xfrm>
        </p:spPr>
        <p:txBody>
          <a:bodyPr/>
          <a:lstStyle/>
          <a:p>
            <a:pPr algn="just"/>
            <a:r>
              <a:rPr lang="es-MX" sz="1800" b="0" i="0" u="none" strike="noStrike" baseline="0" dirty="0">
                <a:latin typeface="MeridienLTStd-Roman"/>
              </a:rPr>
              <a:t>Los investigadores de la Universidad de Harvard han estudiado los factores que hacen más probable que las personas estén a favor o en contra del libre comercio. Al analizar una encuesta de más de 28,000 personas en 23 países, encontraron un resultado esperado: las personas educadas en los países con buenos niveles de educación son más proclives a favorecer el comercio, mientras que los trabajadores de las industrias expuestas a la competencia del extranjero tienden a estar en contra de él. Sin embargo, sorprendentemente, incluso los trabajadores bien educados de las naciones más pobres tienden a estar en contra del libre comercio.</a:t>
            </a:r>
            <a:endParaRPr lang="es-MX" dirty="0"/>
          </a:p>
        </p:txBody>
      </p:sp>
      <p:sp>
        <p:nvSpPr>
          <p:cNvPr id="4" name="Marcador de número de diapositiva 3">
            <a:extLst>
              <a:ext uri="{FF2B5EF4-FFF2-40B4-BE49-F238E27FC236}">
                <a16:creationId xmlns:a16="http://schemas.microsoft.com/office/drawing/2014/main" id="{00430141-9A95-4664-90B0-6250B5E132AC}"/>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s-MX" smtClean="0"/>
              <a:t>5</a:t>
            </a:fld>
            <a:endParaRPr lang="es-MX"/>
          </a:p>
        </p:txBody>
      </p:sp>
    </p:spTree>
    <p:extLst>
      <p:ext uri="{BB962C8B-B14F-4D97-AF65-F5344CB8AC3E}">
        <p14:creationId xmlns:p14="http://schemas.microsoft.com/office/powerpoint/2010/main" val="15026849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D8B3E9-39E8-402C-AFE3-8E2B2C751307}"/>
              </a:ext>
            </a:extLst>
          </p:cNvPr>
          <p:cNvSpPr>
            <a:spLocks noGrp="1"/>
          </p:cNvSpPr>
          <p:nvPr>
            <p:ph type="title"/>
          </p:nvPr>
        </p:nvSpPr>
        <p:spPr/>
        <p:txBody>
          <a:bodyPr/>
          <a:lstStyle/>
          <a:p>
            <a:endParaRPr lang="en-GB"/>
          </a:p>
        </p:txBody>
      </p:sp>
      <p:sp>
        <p:nvSpPr>
          <p:cNvPr id="3" name="Text Placeholder 2">
            <a:extLst>
              <a:ext uri="{FF2B5EF4-FFF2-40B4-BE49-F238E27FC236}">
                <a16:creationId xmlns:a16="http://schemas.microsoft.com/office/drawing/2014/main" id="{35BA54B4-6347-40EA-AF6E-C14C2CB7B64D}"/>
              </a:ext>
            </a:extLst>
          </p:cNvPr>
          <p:cNvSpPr>
            <a:spLocks noGrp="1"/>
          </p:cNvSpPr>
          <p:nvPr>
            <p:ph type="body" idx="1"/>
          </p:nvPr>
        </p:nvSpPr>
        <p:spPr/>
        <p:txBody>
          <a:bodyPr/>
          <a:lstStyle/>
          <a:p>
            <a:r>
              <a:rPr lang="es-MX" dirty="0"/>
              <a:t>Las reacciones proteccionistas llevan a los países a levantar barreras hacia el libre comercio. Una de estas barreras son los</a:t>
            </a:r>
            <a:r>
              <a:rPr lang="es-MX" b="1" dirty="0">
                <a:solidFill>
                  <a:schemeClr val="accent4">
                    <a:lumMod val="50000"/>
                  </a:schemeClr>
                </a:solidFill>
              </a:rPr>
              <a:t> aranceles</a:t>
            </a:r>
            <a:r>
              <a:rPr lang="es-MX" dirty="0"/>
              <a:t>. </a:t>
            </a:r>
          </a:p>
          <a:p>
            <a:pPr algn="l"/>
            <a:r>
              <a:rPr lang="es-MX" sz="1800" b="0" i="0" u="none" strike="noStrike" baseline="0" dirty="0">
                <a:latin typeface="MeridienLTStd-Roman"/>
              </a:rPr>
              <a:t>Un </a:t>
            </a:r>
            <a:r>
              <a:rPr lang="es-MX" sz="1800" b="1" i="0" u="none" strike="noStrike" baseline="0" dirty="0">
                <a:latin typeface="MeridienLTStd-Bold"/>
              </a:rPr>
              <a:t>arancel </a:t>
            </a:r>
            <a:r>
              <a:rPr lang="es-MX" sz="1800" b="0" i="0" u="none" strike="noStrike" baseline="0" dirty="0">
                <a:latin typeface="MeridienLTStd-Roman"/>
              </a:rPr>
              <a:t>es un impuesto (derecho de aduana) que grava un producto cuando cruza las fronteras de una nación. El arancel más difundido es el </a:t>
            </a:r>
            <a:r>
              <a:rPr lang="es-MX" sz="1800" b="0" i="1" u="none" strike="noStrike" baseline="0" dirty="0">
                <a:latin typeface="MeridienLTStd-Italic"/>
              </a:rPr>
              <a:t>arancel a la importación</a:t>
            </a:r>
            <a:r>
              <a:rPr lang="es-MX" sz="1800" b="0" i="0" u="none" strike="noStrike" baseline="0" dirty="0">
                <a:latin typeface="MeridienLTStd-Roman"/>
              </a:rPr>
              <a:t>, que grava a un producto importado; un arancel menos común es un </a:t>
            </a:r>
            <a:r>
              <a:rPr lang="es-MX" sz="1800" b="0" i="1" u="none" strike="noStrike" baseline="0" dirty="0">
                <a:latin typeface="MeridienLTStd-Italic"/>
              </a:rPr>
              <a:t>arancel a la exportación</a:t>
            </a:r>
            <a:r>
              <a:rPr lang="es-MX" sz="1800" b="0" i="0" u="none" strike="noStrike" baseline="0" dirty="0">
                <a:latin typeface="MeridienLTStd-Roman"/>
              </a:rPr>
              <a:t>, que grava a </a:t>
            </a:r>
            <a:r>
              <a:rPr lang="en-GB" sz="1800" b="0" i="0" u="none" strike="noStrike" baseline="0" dirty="0">
                <a:latin typeface="MeridienLTStd-Roman"/>
              </a:rPr>
              <a:t>un </a:t>
            </a:r>
            <a:r>
              <a:rPr lang="en-GB" sz="1800" b="0" i="0" u="none" strike="noStrike" baseline="0" dirty="0" err="1">
                <a:latin typeface="MeridienLTStd-Roman"/>
              </a:rPr>
              <a:t>producto</a:t>
            </a:r>
            <a:r>
              <a:rPr lang="en-GB" sz="1800" b="0" i="0" u="none" strike="noStrike" baseline="0" dirty="0">
                <a:latin typeface="MeridienLTStd-Roman"/>
              </a:rPr>
              <a:t> </a:t>
            </a:r>
            <a:r>
              <a:rPr lang="en-GB" sz="1800" b="0" i="0" u="none" strike="noStrike" baseline="0" dirty="0" err="1">
                <a:latin typeface="MeridienLTStd-Roman"/>
              </a:rPr>
              <a:t>exportado</a:t>
            </a:r>
            <a:r>
              <a:rPr lang="en-GB" sz="1800" b="0" i="0" u="none" strike="noStrike" baseline="0" dirty="0">
                <a:latin typeface="MeridienLTStd-Roman"/>
              </a:rPr>
              <a:t>.</a:t>
            </a:r>
            <a:endParaRPr lang="en-GB" dirty="0"/>
          </a:p>
        </p:txBody>
      </p:sp>
      <p:sp>
        <p:nvSpPr>
          <p:cNvPr id="4" name="Slide Number Placeholder 3">
            <a:extLst>
              <a:ext uri="{FF2B5EF4-FFF2-40B4-BE49-F238E27FC236}">
                <a16:creationId xmlns:a16="http://schemas.microsoft.com/office/drawing/2014/main" id="{20B2DE9D-E91C-4A8C-A0BA-740927B8FB3C}"/>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6</a:t>
            </a:fld>
            <a:endParaRPr lang="en"/>
          </a:p>
        </p:txBody>
      </p:sp>
    </p:spTree>
    <p:extLst>
      <p:ext uri="{BB962C8B-B14F-4D97-AF65-F5344CB8AC3E}">
        <p14:creationId xmlns:p14="http://schemas.microsoft.com/office/powerpoint/2010/main" val="14294998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C86AD5-EEC2-483F-83A0-749E678D7B65}"/>
              </a:ext>
            </a:extLst>
          </p:cNvPr>
          <p:cNvSpPr>
            <a:spLocks noGrp="1"/>
          </p:cNvSpPr>
          <p:nvPr>
            <p:ph type="title"/>
          </p:nvPr>
        </p:nvSpPr>
        <p:spPr/>
        <p:txBody>
          <a:bodyPr/>
          <a:lstStyle/>
          <a:p>
            <a:endParaRPr lang="en-GB"/>
          </a:p>
        </p:txBody>
      </p:sp>
      <p:sp>
        <p:nvSpPr>
          <p:cNvPr id="3" name="Text Placeholder 2">
            <a:extLst>
              <a:ext uri="{FF2B5EF4-FFF2-40B4-BE49-F238E27FC236}">
                <a16:creationId xmlns:a16="http://schemas.microsoft.com/office/drawing/2014/main" id="{44DDD3CD-D230-4CC7-A00F-DC1A9A09E26B}"/>
              </a:ext>
            </a:extLst>
          </p:cNvPr>
          <p:cNvSpPr>
            <a:spLocks noGrp="1"/>
          </p:cNvSpPr>
          <p:nvPr>
            <p:ph type="body" idx="1"/>
          </p:nvPr>
        </p:nvSpPr>
        <p:spPr/>
        <p:txBody>
          <a:bodyPr/>
          <a:lstStyle/>
          <a:p>
            <a:r>
              <a:rPr lang="es-MX" dirty="0"/>
              <a:t>Los aranceles a la exportación son comunes en los países en desarrollo.</a:t>
            </a:r>
          </a:p>
          <a:p>
            <a:r>
              <a:rPr lang="es-MX" dirty="0"/>
              <a:t>Por ejemplo, las exportaciones de cacao han sido gravadas en Ghana y las de petróleo por la Organización de Países Exportadores de Petróleo (OPEP), con el fi n de recaudar ingresos o promover la escasez en los mercados globales y de esa forma aumentar el precio mundial.</a:t>
            </a:r>
            <a:endParaRPr lang="en-GB" dirty="0"/>
          </a:p>
        </p:txBody>
      </p:sp>
      <p:sp>
        <p:nvSpPr>
          <p:cNvPr id="4" name="Slide Number Placeholder 3">
            <a:extLst>
              <a:ext uri="{FF2B5EF4-FFF2-40B4-BE49-F238E27FC236}">
                <a16:creationId xmlns:a16="http://schemas.microsoft.com/office/drawing/2014/main" id="{403F2968-59CD-43B0-A5EA-5BF7C8E78CE0}"/>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7</a:t>
            </a:fld>
            <a:endParaRPr lang="en"/>
          </a:p>
        </p:txBody>
      </p:sp>
    </p:spTree>
    <p:extLst>
      <p:ext uri="{BB962C8B-B14F-4D97-AF65-F5344CB8AC3E}">
        <p14:creationId xmlns:p14="http://schemas.microsoft.com/office/powerpoint/2010/main" val="27964884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A4CD52-5C09-4E2A-9EDF-EAB0F8CF310F}"/>
              </a:ext>
            </a:extLst>
          </p:cNvPr>
          <p:cNvSpPr>
            <a:spLocks noGrp="1"/>
          </p:cNvSpPr>
          <p:nvPr>
            <p:ph type="title"/>
          </p:nvPr>
        </p:nvSpPr>
        <p:spPr/>
        <p:txBody>
          <a:bodyPr/>
          <a:lstStyle/>
          <a:p>
            <a:endParaRPr lang="en-GB"/>
          </a:p>
        </p:txBody>
      </p:sp>
      <p:sp>
        <p:nvSpPr>
          <p:cNvPr id="3" name="Text Placeholder 2">
            <a:extLst>
              <a:ext uri="{FF2B5EF4-FFF2-40B4-BE49-F238E27FC236}">
                <a16:creationId xmlns:a16="http://schemas.microsoft.com/office/drawing/2014/main" id="{DE536E7C-A17D-4545-B99C-D9FBD125265A}"/>
              </a:ext>
            </a:extLst>
          </p:cNvPr>
          <p:cNvSpPr>
            <a:spLocks noGrp="1"/>
          </p:cNvSpPr>
          <p:nvPr>
            <p:ph type="body" idx="1"/>
          </p:nvPr>
        </p:nvSpPr>
        <p:spPr/>
        <p:txBody>
          <a:bodyPr/>
          <a:lstStyle/>
          <a:p>
            <a:r>
              <a:rPr lang="es-MX" dirty="0"/>
              <a:t>En el caso de los Estados Unidos, no es posible establecer ningún impuesto a la exportación. </a:t>
            </a:r>
          </a:p>
          <a:p>
            <a:pPr algn="l"/>
            <a:r>
              <a:rPr lang="es-MX" dirty="0"/>
              <a:t>La constitución establece que “</a:t>
            </a:r>
            <a:r>
              <a:rPr lang="es-MX" sz="1800" b="0" i="0" u="none" strike="noStrike" baseline="0" dirty="0">
                <a:latin typeface="MeridienLTStd-Roman"/>
              </a:rPr>
              <a:t>Ningún impuesto o derecho de aduana se impondrá en artículos exportados de ningún estado”.</a:t>
            </a:r>
          </a:p>
          <a:p>
            <a:pPr algn="l"/>
            <a:r>
              <a:rPr lang="es-MX" sz="1800" dirty="0">
                <a:latin typeface="MeridienLTStd-Roman"/>
              </a:rPr>
              <a:t>En México el Impuesto a la Exportación es muy raro y se aplica </a:t>
            </a:r>
            <a:r>
              <a:rPr lang="es-MX" sz="1800" dirty="0" err="1">
                <a:latin typeface="MeridienLTStd-Roman"/>
              </a:rPr>
              <a:t>entipos</a:t>
            </a:r>
            <a:r>
              <a:rPr lang="es-MX" sz="1800" dirty="0">
                <a:latin typeface="MeridienLTStd-Roman"/>
              </a:rPr>
              <a:t> </a:t>
            </a:r>
            <a:r>
              <a:rPr lang="es-MX" sz="1800" dirty="0" err="1">
                <a:latin typeface="MeridienLTStd-Roman"/>
              </a:rPr>
              <a:t>de”betunes</a:t>
            </a:r>
            <a:r>
              <a:rPr lang="es-MX" sz="1800" dirty="0">
                <a:latin typeface="MeridienLTStd-Roman"/>
              </a:rPr>
              <a:t>”. </a:t>
            </a:r>
          </a:p>
          <a:p>
            <a:pPr algn="l"/>
            <a:r>
              <a:rPr lang="es-MX" sz="1800" dirty="0">
                <a:latin typeface="MeridienLTStd-Roman"/>
              </a:rPr>
              <a:t>Chrome-</a:t>
            </a:r>
            <a:r>
              <a:rPr lang="es-MX" sz="1800" dirty="0" err="1">
                <a:latin typeface="MeridienLTStd-Roman"/>
              </a:rPr>
              <a:t>extension</a:t>
            </a:r>
            <a:r>
              <a:rPr lang="es-MX" sz="1800" dirty="0">
                <a:latin typeface="MeridienLTStd-Roman"/>
              </a:rPr>
              <a:t>://</a:t>
            </a:r>
            <a:r>
              <a:rPr lang="es-MX" sz="1800" dirty="0" err="1">
                <a:latin typeface="MeridienLTStd-Roman"/>
              </a:rPr>
              <a:t>efaidnbmnnnibpcajpcglclefindmkaj</a:t>
            </a:r>
            <a:r>
              <a:rPr lang="es-MX" sz="1800" dirty="0">
                <a:latin typeface="MeridienLTStd-Roman"/>
              </a:rPr>
              <a:t>/https://www.diputados.gob.mx/LeyesBiblio/pdf/LIGIEx.pdf </a:t>
            </a:r>
          </a:p>
          <a:p>
            <a:pPr algn="l"/>
            <a:endParaRPr lang="en-GB" dirty="0"/>
          </a:p>
        </p:txBody>
      </p:sp>
      <p:sp>
        <p:nvSpPr>
          <p:cNvPr id="4" name="Slide Number Placeholder 3">
            <a:extLst>
              <a:ext uri="{FF2B5EF4-FFF2-40B4-BE49-F238E27FC236}">
                <a16:creationId xmlns:a16="http://schemas.microsoft.com/office/drawing/2014/main" id="{4A534111-B0B9-484B-9981-9F32E9EE9B38}"/>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8</a:t>
            </a:fld>
            <a:endParaRPr lang="en"/>
          </a:p>
        </p:txBody>
      </p:sp>
    </p:spTree>
    <p:extLst>
      <p:ext uri="{BB962C8B-B14F-4D97-AF65-F5344CB8AC3E}">
        <p14:creationId xmlns:p14="http://schemas.microsoft.com/office/powerpoint/2010/main" val="20282463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2849E0-8825-4AB4-8684-3163C07069E3}"/>
              </a:ext>
            </a:extLst>
          </p:cNvPr>
          <p:cNvSpPr>
            <a:spLocks noGrp="1"/>
          </p:cNvSpPr>
          <p:nvPr>
            <p:ph type="title"/>
          </p:nvPr>
        </p:nvSpPr>
        <p:spPr/>
        <p:txBody>
          <a:bodyPr/>
          <a:lstStyle/>
          <a:p>
            <a:endParaRPr lang="en-GB"/>
          </a:p>
        </p:txBody>
      </p:sp>
      <p:sp>
        <p:nvSpPr>
          <p:cNvPr id="3" name="Text Placeholder 2">
            <a:extLst>
              <a:ext uri="{FF2B5EF4-FFF2-40B4-BE49-F238E27FC236}">
                <a16:creationId xmlns:a16="http://schemas.microsoft.com/office/drawing/2014/main" id="{F182E668-6DDA-4340-8D57-FAC93CA5B14A}"/>
              </a:ext>
            </a:extLst>
          </p:cNvPr>
          <p:cNvSpPr>
            <a:spLocks noGrp="1"/>
          </p:cNvSpPr>
          <p:nvPr>
            <p:ph type="body" idx="1"/>
          </p:nvPr>
        </p:nvSpPr>
        <p:spPr/>
        <p:txBody>
          <a:bodyPr/>
          <a:lstStyle/>
          <a:p>
            <a:pPr algn="just"/>
            <a:r>
              <a:rPr lang="es-MX" sz="1800" b="0" i="0" u="none" strike="noStrike" baseline="0" dirty="0">
                <a:latin typeface="MeridienLTStd-Roman"/>
              </a:rPr>
              <a:t>Los aranceles pueden imponerse para obtener protección o ingresos. Un </a:t>
            </a:r>
            <a:r>
              <a:rPr lang="es-MX" sz="1800" b="1" i="0" u="none" strike="noStrike" baseline="0" dirty="0">
                <a:latin typeface="MeridienLTStd-Bold"/>
              </a:rPr>
              <a:t>arancel proteccionista </a:t>
            </a:r>
            <a:r>
              <a:rPr lang="es-MX" sz="1800" b="0" i="0" u="none" strike="noStrike" baseline="0" dirty="0">
                <a:latin typeface="MeridienLTStd-Roman"/>
              </a:rPr>
              <a:t>reduce la cantidad de importaciones que ingresan a un país y así protegen a los productores que compiten con las importaciones de la competencia extranjera. Esto permite un aumento en la producción de fabricantes que compiten con las importaciones, lo que no hubiera sido posible sin una protección</a:t>
            </a:r>
            <a:endParaRPr lang="en-GB" dirty="0"/>
          </a:p>
        </p:txBody>
      </p:sp>
      <p:sp>
        <p:nvSpPr>
          <p:cNvPr id="4" name="Slide Number Placeholder 3">
            <a:extLst>
              <a:ext uri="{FF2B5EF4-FFF2-40B4-BE49-F238E27FC236}">
                <a16:creationId xmlns:a16="http://schemas.microsoft.com/office/drawing/2014/main" id="{3EF16917-23FE-41EA-A7B3-2FA9DB4904FD}"/>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9</a:t>
            </a:fld>
            <a:endParaRPr lang="en"/>
          </a:p>
        </p:txBody>
      </p:sp>
    </p:spTree>
    <p:extLst>
      <p:ext uri="{BB962C8B-B14F-4D97-AF65-F5344CB8AC3E}">
        <p14:creationId xmlns:p14="http://schemas.microsoft.com/office/powerpoint/2010/main" val="1322627148"/>
      </p:ext>
    </p:extLst>
  </p:cSld>
  <p:clrMapOvr>
    <a:masterClrMapping/>
  </p:clrMapOvr>
</p:sld>
</file>

<file path=ppt/theme/theme1.xml><?xml version="1.0" encoding="utf-8"?>
<a:theme xmlns:a="http://schemas.openxmlformats.org/drawingml/2006/main" name="Quince template">
  <a:themeElements>
    <a:clrScheme name="Custom 347">
      <a:dk1>
        <a:srgbClr val="28324A"/>
      </a:dk1>
      <a:lt1>
        <a:srgbClr val="FFFFFF"/>
      </a:lt1>
      <a:dk2>
        <a:srgbClr val="707685"/>
      </a:dk2>
      <a:lt2>
        <a:srgbClr val="E5E5E5"/>
      </a:lt2>
      <a:accent1>
        <a:srgbClr val="00CEF6"/>
      </a:accent1>
      <a:accent2>
        <a:srgbClr val="3C78D8"/>
      </a:accent2>
      <a:accent3>
        <a:srgbClr val="00A7C8"/>
      </a:accent3>
      <a:accent4>
        <a:srgbClr val="8EC400"/>
      </a:accent4>
      <a:accent5>
        <a:srgbClr val="AFF000"/>
      </a:accent5>
      <a:accent6>
        <a:srgbClr val="7F7F7F"/>
      </a:accent6>
      <a:hlink>
        <a:srgbClr val="28324A"/>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1066</TotalTime>
  <Words>1683</Words>
  <Application>Microsoft Office PowerPoint</Application>
  <PresentationFormat>On-screen Show (16:9)</PresentationFormat>
  <Paragraphs>68</Paragraphs>
  <Slides>23</Slides>
  <Notes>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23</vt:i4>
      </vt:variant>
    </vt:vector>
  </HeadingPairs>
  <TitlesOfParts>
    <vt:vector size="31" baseType="lpstr">
      <vt:lpstr>MeridienLTStd-Roman</vt:lpstr>
      <vt:lpstr>Source Sans Pro</vt:lpstr>
      <vt:lpstr>MeridienLTStd-Italic</vt:lpstr>
      <vt:lpstr>Arial</vt:lpstr>
      <vt:lpstr>MeridienLTStd-BoldItalic</vt:lpstr>
      <vt:lpstr>MeridienLTStd-Bold</vt:lpstr>
      <vt:lpstr>Oswald</vt:lpstr>
      <vt:lpstr>Quince template</vt:lpstr>
      <vt:lpstr>Economía Internacional</vt:lpstr>
      <vt:lpstr>Restricciones comerciales: Aranceles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Tipos de aranceles</vt:lpstr>
      <vt:lpstr>PowerPoint Presentation</vt:lpstr>
      <vt:lpstr>PowerPoint Presentation</vt:lpstr>
      <vt:lpstr>Ventajas de los aranceles en términos recaudatorios y proteccionistas</vt:lpstr>
      <vt:lpstr>PowerPoint Presentation</vt:lpstr>
      <vt:lpstr>Arancel as valorem</vt:lpstr>
      <vt:lpstr>PowerPoint Presentation</vt:lpstr>
      <vt:lpstr>PowerPoint Presentation</vt:lpstr>
      <vt:lpstr>Arancel compuesto </vt:lpstr>
      <vt:lpstr>PowerPoint Presentation</vt:lpstr>
      <vt:lpstr>PowerPoint Presentation</vt:lpstr>
      <vt:lpstr>Tasa arancelaria nominal y efectiva</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Desequilibrios Macroeconómicos</dc:title>
  <dc:creator>Cristina Isabel Ibarra Armenta</dc:creator>
  <cp:lastModifiedBy>Cristina Isabel Ibarra Armenta</cp:lastModifiedBy>
  <cp:revision>53</cp:revision>
  <dcterms:modified xsi:type="dcterms:W3CDTF">2022-04-27T14:40:47Z</dcterms:modified>
</cp:coreProperties>
</file>